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aveSubsetFonts="1">
  <p:sldMasterIdLst>
    <p:sldMasterId id="2147483767" r:id="rId1"/>
  </p:sldMasterIdLst>
  <p:notesMasterIdLst>
    <p:notesMasterId r:id="rId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</p:sldIdLst>
  <p:sldSz cx="12192000" cy="6858000"/>
  <p:notesSz cx="6858000" cy="9144000"/>
  <p:defaultTextStyle>
    <a:defPPr>
      <a:defRPr lang="ko-KR"/>
    </a:defPPr>
    <a:lvl1pPr marL="0" indent="0" algn="l" defTabSz="914400">
      <a:buNone/>
      <a:defRPr lang="ko-KR" sz="1800" baseline="0" smtClean="0">
        <a:solidFill>
          <a:srgbClr val="000000"/>
        </a:solidFill>
        <a:latin typeface="±¼¸²"/>
        <a:ea typeface="±¼¸²"/>
      </a:defRPr>
    </a:lvl1pPr>
    <a:lvl2pPr marL="457200" lvl="1" indent="0" defTabSz="914400">
      <a:defRPr lang="ko-KR" smtClean="0"/>
    </a:lvl2pPr>
    <a:lvl3pPr marL="914400" lvl="2" indent="0" defTabSz="914400">
      <a:defRPr lang="ko-KR" smtClean="0"/>
    </a:lvl3pPr>
    <a:lvl4pPr marL="1371600" lvl="3" indent="0" defTabSz="914400">
      <a:defRPr lang="ko-KR" smtClean="0"/>
    </a:lvl4pPr>
    <a:lvl5pPr marL="1828800" lvl="4" indent="0" defTabSz="914400">
      <a:defRPr lang="ko-KR" smtClean="0"/>
    </a:lvl5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>
    <p:present/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def="{5C22544A-7EE6-4342-B048-85BDC9FD1C3A}"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0A1B5D5-9B99-4C35-A422-299274C87663}" styleName="보통 스타일 1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TxStyle/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TxStyle/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>
    <p:restoredLeft sz="7290"/>
    <p:restoredTop sz="92972" autoAdjust="0"/>
  </p:normalViewPr>
  <p:slideViewPr>
    <p:cSldViewPr snapToObjects="1">
      <p:cViewPr>
        <p:scale>
          <a:sx n="120" d="100"/>
          <a:sy n="120" d="100"/>
        </p:scale>
        <p:origin x="78" y="150"/>
      </p:cViewPr>
      <p:guideLst>
        <p:guide orient="horz" pos="2153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slide" Target="slides/slide11.xml"  /><Relationship Id="rId14" Type="http://schemas.openxmlformats.org/officeDocument/2006/relationships/slide" Target="slides/slide12.xml"  /><Relationship Id="rId15" Type="http://schemas.openxmlformats.org/officeDocument/2006/relationships/slide" Target="slides/slide13.xml"  /><Relationship Id="rId16" Type="http://schemas.openxmlformats.org/officeDocument/2006/relationships/slide" Target="slides/slide14.xml"  /><Relationship Id="rId17" Type="http://schemas.openxmlformats.org/officeDocument/2006/relationships/slide" Target="slides/slide15.xml"  /><Relationship Id="rId18" Type="http://schemas.openxmlformats.org/officeDocument/2006/relationships/slide" Target="slides/slide16.xml"  /><Relationship Id="rId19" Type="http://schemas.openxmlformats.org/officeDocument/2006/relationships/slide" Target="slides/slide17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8.xml"  /><Relationship Id="rId21" Type="http://schemas.openxmlformats.org/officeDocument/2006/relationships/slide" Target="slides/slide19.xml"  /><Relationship Id="rId22" Type="http://schemas.openxmlformats.org/officeDocument/2006/relationships/slide" Target="slides/slide20.xml"  /><Relationship Id="rId23" Type="http://schemas.openxmlformats.org/officeDocument/2006/relationships/slide" Target="slides/slide21.xml"  /><Relationship Id="rId24" Type="http://schemas.openxmlformats.org/officeDocument/2006/relationships/slide" Target="slides/slide22.xml"  /><Relationship Id="rId25" Type="http://schemas.openxmlformats.org/officeDocument/2006/relationships/slide" Target="slides/slide23.xml"  /><Relationship Id="rId26" Type="http://schemas.openxmlformats.org/officeDocument/2006/relationships/slide" Target="slides/slide24.xml"  /><Relationship Id="rId27" Type="http://schemas.openxmlformats.org/officeDocument/2006/relationships/slide" Target="slides/slide25.xml"  /><Relationship Id="rId28" Type="http://schemas.openxmlformats.org/officeDocument/2006/relationships/slide" Target="slides/slide26.xml"  /><Relationship Id="rId29" Type="http://schemas.openxmlformats.org/officeDocument/2006/relationships/slide" Target="slides/slide27.xml"  /><Relationship Id="rId3" Type="http://schemas.openxmlformats.org/officeDocument/2006/relationships/slide" Target="slides/slide1.xml"  /><Relationship Id="rId30" Type="http://schemas.openxmlformats.org/officeDocument/2006/relationships/slide" Target="slides/slide28.xml"  /><Relationship Id="rId31" Type="http://schemas.openxmlformats.org/officeDocument/2006/relationships/slide" Target="slides/slide29.xml"  /><Relationship Id="rId32" Type="http://schemas.openxmlformats.org/officeDocument/2006/relationships/slide" Target="slides/slide30.xml"  /><Relationship Id="rId33" Type="http://schemas.openxmlformats.org/officeDocument/2006/relationships/slide" Target="slides/slide31.xml"  /><Relationship Id="rId34" Type="http://schemas.openxmlformats.org/officeDocument/2006/relationships/slide" Target="slides/slide32.xml"  /><Relationship Id="rId35" Type="http://schemas.openxmlformats.org/officeDocument/2006/relationships/presProps" Target="presProps.xml"  /><Relationship Id="rId36" Type="http://schemas.openxmlformats.org/officeDocument/2006/relationships/viewProps" Target="viewProps.xml"  /><Relationship Id="rId37" Type="http://schemas.openxmlformats.org/officeDocument/2006/relationships/theme" Target="theme/theme1.xml"  /><Relationship Id="rId38" Type="http://schemas.openxmlformats.org/officeDocument/2006/relationships/tableStyles" Target="tableStyles.xml"  /><Relationship Id="rId4" Type="http://schemas.openxmlformats.org/officeDocument/2006/relationships/slide" Target="slides/slide2.xml"  /><Relationship Id="rId5" Type="http://schemas.openxmlformats.org/officeDocument/2006/relationships/slide" Target="slides/slide3.xml"  /><Relationship Id="rId6" Type="http://schemas.openxmlformats.org/officeDocument/2006/relationships/slide" Target="slides/slide4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7CF5385B-633C-4159-9E9D-389E6E945711}" type="datetime1">
              <a:rPr lang="ko-KR" altLang="en-US"/>
              <a:pPr lvl="0">
                <a:defRPr/>
              </a:pPr>
              <a:t>2018-01-04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5F1BABD9-886C-434B-B6AC-EBAD230DE799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3.xml"  /><Relationship Id="rId2" Type="http://schemas.openxmlformats.org/officeDocument/2006/relationships/notesMaster" Target="../notesMasters/notesMaster1.xml"  /></Relationships>
</file>

<file path=ppt/notesSlides/_rels/notesSlide10.xml.rels><?xml version="1.0" encoding="UTF-8" standalone="yes" ?><Relationships xmlns="http://schemas.openxmlformats.org/package/2006/relationships"><Relationship Id="rId1" Type="http://schemas.openxmlformats.org/officeDocument/2006/relationships/slide" Target="../slides/slide22.xml"  /><Relationship Id="rId2" Type="http://schemas.openxmlformats.org/officeDocument/2006/relationships/notesMaster" Target="../notesMasters/notesMaster1.xml"  /></Relationships>
</file>

<file path=ppt/notesSlides/_rels/notesSlide11.xml.rels><?xml version="1.0" encoding="UTF-8" standalone="yes" ?><Relationships xmlns="http://schemas.openxmlformats.org/package/2006/relationships"><Relationship Id="rId1" Type="http://schemas.openxmlformats.org/officeDocument/2006/relationships/slide" Target="../slides/slide23.xml"  /><Relationship Id="rId2" Type="http://schemas.openxmlformats.org/officeDocument/2006/relationships/notesMaster" Target="../notesMasters/notesMaster1.xml"  /></Relationships>
</file>

<file path=ppt/notesSlides/_rels/notesSlide12.xml.rels><?xml version="1.0" encoding="UTF-8" standalone="yes" ?><Relationships xmlns="http://schemas.openxmlformats.org/package/2006/relationships"><Relationship Id="rId1" Type="http://schemas.openxmlformats.org/officeDocument/2006/relationships/slide" Target="../slides/slide24.xml"  /><Relationship Id="rId2" Type="http://schemas.openxmlformats.org/officeDocument/2006/relationships/notesMaster" Target="../notesMasters/notesMaster1.xml"  /></Relationships>
</file>

<file path=ppt/notesSlides/_rels/notesSlide13.xml.rels><?xml version="1.0" encoding="UTF-8" standalone="yes" ?><Relationships xmlns="http://schemas.openxmlformats.org/package/2006/relationships"><Relationship Id="rId1" Type="http://schemas.openxmlformats.org/officeDocument/2006/relationships/slide" Target="../slides/slide25.xml"  /><Relationship Id="rId2" Type="http://schemas.openxmlformats.org/officeDocument/2006/relationships/notesMaster" Target="../notesMasters/notesMaster1.xml"  /></Relationships>
</file>

<file path=ppt/notesSlides/_rels/notesSlide14.xml.rels><?xml version="1.0" encoding="UTF-8" standalone="yes" ?><Relationships xmlns="http://schemas.openxmlformats.org/package/2006/relationships"><Relationship Id="rId1" Type="http://schemas.openxmlformats.org/officeDocument/2006/relationships/slide" Target="../slides/slide26.xml"  /><Relationship Id="rId2" Type="http://schemas.openxmlformats.org/officeDocument/2006/relationships/notesMaster" Target="../notesMasters/notesMaster1.xml"  /></Relationships>
</file>

<file path=ppt/notesSlides/_rels/notesSlide15.xml.rels><?xml version="1.0" encoding="UTF-8" standalone="yes" ?><Relationships xmlns="http://schemas.openxmlformats.org/package/2006/relationships"><Relationship Id="rId1" Type="http://schemas.openxmlformats.org/officeDocument/2006/relationships/slide" Target="../slides/slide27.xml"  /><Relationship Id="rId2" Type="http://schemas.openxmlformats.org/officeDocument/2006/relationships/notesMaster" Target="../notesMasters/notesMaster1.xml"  /></Relationships>
</file>

<file path=ppt/notesSlides/_rels/notesSlide16.xml.rels><?xml version="1.0" encoding="UTF-8" standalone="yes" ?><Relationships xmlns="http://schemas.openxmlformats.org/package/2006/relationships"><Relationship Id="rId1" Type="http://schemas.openxmlformats.org/officeDocument/2006/relationships/slide" Target="../slides/slide28.xml"  /><Relationship Id="rId2" Type="http://schemas.openxmlformats.org/officeDocument/2006/relationships/notesMaster" Target="../notesMasters/notesMaster1.xml"  /></Relationships>
</file>

<file path=ppt/notesSlides/_rels/notesSlide17.xml.rels><?xml version="1.0" encoding="UTF-8" standalone="yes" ?><Relationships xmlns="http://schemas.openxmlformats.org/package/2006/relationships"><Relationship Id="rId1" Type="http://schemas.openxmlformats.org/officeDocument/2006/relationships/slide" Target="../slides/slide29.xml"  /><Relationship Id="rId2" Type="http://schemas.openxmlformats.org/officeDocument/2006/relationships/notesMaster" Target="../notesMasters/notesMaster1.xml"  /></Relationships>
</file>

<file path=ppt/notesSlides/_rels/notesSlide18.xml.rels><?xml version="1.0" encoding="UTF-8" standalone="yes" ?><Relationships xmlns="http://schemas.openxmlformats.org/package/2006/relationships"><Relationship Id="rId1" Type="http://schemas.openxmlformats.org/officeDocument/2006/relationships/slide" Target="../slides/slide30.xml"  /><Relationship Id="rId2" Type="http://schemas.openxmlformats.org/officeDocument/2006/relationships/notesMaster" Target="../notesMasters/notesMaster1.xml"  /></Relationships>
</file>

<file path=ppt/notesSlides/_rels/notesSlide19.xml.rels><?xml version="1.0" encoding="UTF-8" standalone="yes" ?><Relationships xmlns="http://schemas.openxmlformats.org/package/2006/relationships"><Relationship Id="rId1" Type="http://schemas.openxmlformats.org/officeDocument/2006/relationships/slide" Target="../slides/slide31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14.xml"  /><Relationship Id="rId2" Type="http://schemas.openxmlformats.org/officeDocument/2006/relationships/notesMaster" Target="../notesMasters/notesMaster1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slide" Target="../slides/slide15.xml"  /><Relationship Id="rId2" Type="http://schemas.openxmlformats.org/officeDocument/2006/relationships/notesMaster" Target="../notesMasters/notesMaster1.xml"  /></Relationships>
</file>

<file path=ppt/notesSlides/_rels/notesSlide4.xml.rels><?xml version="1.0" encoding="UTF-8" standalone="yes" ?><Relationships xmlns="http://schemas.openxmlformats.org/package/2006/relationships"><Relationship Id="rId1" Type="http://schemas.openxmlformats.org/officeDocument/2006/relationships/slide" Target="../slides/slide16.xml"  /><Relationship Id="rId2" Type="http://schemas.openxmlformats.org/officeDocument/2006/relationships/notesMaster" Target="../notesMasters/notesMaster1.xml"  /></Relationships>
</file>

<file path=ppt/notesSlides/_rels/notesSlide5.xml.rels><?xml version="1.0" encoding="UTF-8" standalone="yes" ?><Relationships xmlns="http://schemas.openxmlformats.org/package/2006/relationships"><Relationship Id="rId1" Type="http://schemas.openxmlformats.org/officeDocument/2006/relationships/slide" Target="../slides/slide17.xml"  /><Relationship Id="rId2" Type="http://schemas.openxmlformats.org/officeDocument/2006/relationships/notesMaster" Target="../notesMasters/notesMaster1.xml"  /></Relationships>
</file>

<file path=ppt/notesSlides/_rels/notesSlide6.xml.rels><?xml version="1.0" encoding="UTF-8" standalone="yes" ?><Relationships xmlns="http://schemas.openxmlformats.org/package/2006/relationships"><Relationship Id="rId1" Type="http://schemas.openxmlformats.org/officeDocument/2006/relationships/slide" Target="../slides/slide18.xml"  /><Relationship Id="rId2" Type="http://schemas.openxmlformats.org/officeDocument/2006/relationships/notesMaster" Target="../notesMasters/notesMaster1.xml"  /></Relationships>
</file>

<file path=ppt/notesSlides/_rels/notesSlide7.xml.rels><?xml version="1.0" encoding="UTF-8" standalone="yes" ?><Relationships xmlns="http://schemas.openxmlformats.org/package/2006/relationships"><Relationship Id="rId1" Type="http://schemas.openxmlformats.org/officeDocument/2006/relationships/slide" Target="../slides/slide19.xml"  /><Relationship Id="rId2" Type="http://schemas.openxmlformats.org/officeDocument/2006/relationships/notesMaster" Target="../notesMasters/notesMaster1.xml"  /></Relationships>
</file>

<file path=ppt/notesSlides/_rels/notesSlide8.xml.rels><?xml version="1.0" encoding="UTF-8" standalone="yes" ?><Relationships xmlns="http://schemas.openxmlformats.org/package/2006/relationships"><Relationship Id="rId1" Type="http://schemas.openxmlformats.org/officeDocument/2006/relationships/slide" Target="../slides/slide20.xml"  /><Relationship Id="rId2" Type="http://schemas.openxmlformats.org/officeDocument/2006/relationships/notesMaster" Target="../notesMasters/notesMaster1.xml"  /></Relationships>
</file>

<file path=ppt/notesSlides/_rels/notesSlide9.xml.rels><?xml version="1.0" encoding="UTF-8" standalone="yes" ?><Relationships xmlns="http://schemas.openxmlformats.org/package/2006/relationships"><Relationship Id="rId1" Type="http://schemas.openxmlformats.org/officeDocument/2006/relationships/slide" Target="../slides/slide21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5F1BABD9-886C-434B-B6AC-EBAD230DE799}" type="slidenum">
              <a:rPr lang="en-US" altLang="en-US"/>
              <a:pPr lvl="0">
                <a:defRPr/>
              </a:pPr>
              <a:t>13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5F1BABD9-886C-434B-B6AC-EBAD230DE799}" type="slidenum">
              <a:rPr lang="en-US" altLang="en-US"/>
              <a:pPr lvl="0">
                <a:defRPr/>
              </a:pPr>
              <a:t>22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5F1BABD9-886C-434B-B6AC-EBAD230DE799}" type="slidenum">
              <a:rPr lang="en-US" altLang="en-US"/>
              <a:pPr lvl="0">
                <a:defRPr/>
              </a:pPr>
              <a:t>23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5F1BABD9-886C-434B-B6AC-EBAD230DE799}" type="slidenum">
              <a:rPr lang="en-US" altLang="en-US"/>
              <a:pPr lvl="0">
                <a:defRPr/>
              </a:pPr>
              <a:t>24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5F1BABD9-886C-434B-B6AC-EBAD230DE799}" type="slidenum">
              <a:rPr lang="en-US" altLang="en-US"/>
              <a:pPr lvl="0">
                <a:defRPr/>
              </a:pPr>
              <a:t>25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5F1BABD9-886C-434B-B6AC-EBAD230DE799}" type="slidenum">
              <a:rPr lang="en-US" altLang="en-US"/>
              <a:pPr lvl="0">
                <a:defRPr/>
              </a:pPr>
              <a:t>26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5F1BABD9-886C-434B-B6AC-EBAD230DE799}" type="slidenum">
              <a:rPr lang="en-US" altLang="en-US"/>
              <a:pPr lvl="0">
                <a:defRPr/>
              </a:pPr>
              <a:t>27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5F1BABD9-886C-434B-B6AC-EBAD230DE799}" type="slidenum">
              <a:rPr lang="en-US" altLang="en-US"/>
              <a:pPr lvl="0">
                <a:defRPr/>
              </a:pPr>
              <a:t>28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5F1BABD9-886C-434B-B6AC-EBAD230DE799}" type="slidenum">
              <a:rPr lang="en-US" altLang="en-US"/>
              <a:pPr lvl="0">
                <a:defRPr/>
              </a:pPr>
              <a:t>29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5F1BABD9-886C-434B-B6AC-EBAD230DE799}" type="slidenum">
              <a:rPr lang="en-US" altLang="en-US"/>
              <a:pPr lvl="0">
                <a:defRPr/>
              </a:pPr>
              <a:t>30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5F1BABD9-886C-434B-B6AC-EBAD230DE799}" type="slidenum">
              <a:rPr lang="en-US" altLang="en-US"/>
              <a:pPr lvl="0">
                <a:defRPr/>
              </a:pPr>
              <a:t>31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5F1BABD9-886C-434B-B6AC-EBAD230DE799}" type="slidenum">
              <a:rPr lang="en-US" altLang="en-US"/>
              <a:pPr lvl="0">
                <a:defRPr/>
              </a:pPr>
              <a:t>14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5F1BABD9-886C-434B-B6AC-EBAD230DE799}" type="slidenum">
              <a:rPr lang="en-US" altLang="en-US"/>
              <a:pPr lvl="0">
                <a:defRPr/>
              </a:pPr>
              <a:t>15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5F1BABD9-886C-434B-B6AC-EBAD230DE799}" type="slidenum">
              <a:rPr lang="en-US" altLang="en-US"/>
              <a:pPr lvl="0">
                <a:defRPr/>
              </a:pPr>
              <a:t>16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5F1BABD9-886C-434B-B6AC-EBAD230DE799}" type="slidenum">
              <a:rPr lang="en-US" altLang="en-US"/>
              <a:pPr lvl="0">
                <a:defRPr/>
              </a:pPr>
              <a:t>17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5F1BABD9-886C-434B-B6AC-EBAD230DE799}" type="slidenum">
              <a:rPr lang="en-US" altLang="en-US"/>
              <a:pPr lvl="0">
                <a:defRPr/>
              </a:pPr>
              <a:t>18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5F1BABD9-886C-434B-B6AC-EBAD230DE799}" type="slidenum">
              <a:rPr lang="en-US" altLang="en-US"/>
              <a:pPr lvl="0">
                <a:defRPr/>
              </a:pPr>
              <a:t>19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5F1BABD9-886C-434B-B6AC-EBAD230DE799}" type="slidenum">
              <a:rPr lang="en-US" altLang="en-US"/>
              <a:pPr lvl="0">
                <a:defRPr/>
              </a:pPr>
              <a:t>20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5F1BABD9-886C-434B-B6AC-EBAD230DE799}" type="slidenum">
              <a:rPr lang="en-US" altLang="en-US"/>
              <a:pPr lvl="0">
                <a:defRPr/>
              </a:pPr>
              <a:t>21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ctrTitle"/>
          </p:nvPr>
        </p:nvSpPr>
        <p:spPr>
          <a:xfrm>
            <a:off x="914400" y="2131060"/>
            <a:ext cx="10363835" cy="147193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5865" b="0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 sz="5865" b="0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부제목 2"/>
          <p:cNvSpPr txBox="1">
            <a:spLocks noGrp="1"/>
          </p:cNvSpPr>
          <p:nvPr>
            <p:ph type="subTitle" idx="1"/>
          </p:nvPr>
        </p:nvSpPr>
        <p:spPr>
          <a:xfrm>
            <a:off x="1828800" y="3886200"/>
            <a:ext cx="8535035" cy="175577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b="0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부제목 스타일 편집</a:t>
            </a:r>
            <a:endParaRPr lang="ko-KR" altLang="en-US" sz="3200" b="0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2"/>
          </p:nvPr>
        </p:nvSpPr>
        <p:spPr>
          <a:xfrm>
            <a:off x="9144000" y="6263640"/>
            <a:ext cx="2439035" cy="45783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cap="none" dirty="0" smtClean="0">
                <a:solidFill>
                  <a:srgbClr val="898989"/>
                </a:solidFill>
                <a:latin typeface="맑은 고딕" charset="0"/>
                <a:ea typeface="맑은 고딕" charset="0"/>
              </a:rPr>
              <a:pPr marL="0" indent="0" algn="r" defTabSz="5080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t>‹#›</a:t>
            </a:fld>
            <a:endParaRPr lang="ko-KR" altLang="en-US" sz="1200" b="0" cap="none" dirty="0" smtClean="0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날짜 개체 틀 4"/>
          <p:cNvSpPr txBox="1">
            <a:spLocks noGrp="1"/>
          </p:cNvSpPr>
          <p:nvPr>
            <p:ph type="dt" idx="10"/>
          </p:nvPr>
        </p:nvSpPr>
        <p:spPr>
          <a:xfrm>
            <a:off x="609600" y="6263640"/>
            <a:ext cx="2439035" cy="45783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en-GB" altLang="en-US" sz="1200" b="0" cap="none" dirty="0" smtClean="0">
                <a:solidFill>
                  <a:srgbClr val="898989"/>
                </a:solidFill>
                <a:latin typeface="맑은 고딕" charset="0"/>
                <a:ea typeface="맑은 고딕" charset="0"/>
              </a:rPr>
              <a:pPr marL="0" indent="0" algn="l" defTabSz="5080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t>04/01/2018</a:t>
            </a:fld>
            <a:endParaRPr lang="ko-KR" altLang="en-US" sz="1200" b="0" cap="none" dirty="0" smtClean="0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바닥글 개체 틀 5"/>
          <p:cNvSpPr txBox="1">
            <a:spLocks noGrp="1"/>
          </p:cNvSpPr>
          <p:nvPr>
            <p:ph type="ftr" idx="11"/>
          </p:nvPr>
        </p:nvSpPr>
        <p:spPr>
          <a:xfrm>
            <a:off x="4267200" y="6263640"/>
            <a:ext cx="3658235" cy="45783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cap="none" dirty="0" smtClean="0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609600" y="274320"/>
            <a:ext cx="109734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5865" b="0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 sz="5865" b="0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세로 텍스트 개체 틀 2"/>
          <p:cNvSpPr txBox="1">
            <a:spLocks noGrp="1"/>
          </p:cNvSpPr>
          <p:nvPr>
            <p:ph type="body" orient="vert" idx="1"/>
          </p:nvPr>
        </p:nvSpPr>
        <p:spPr>
          <a:xfrm>
            <a:off x="609600" y="1600200"/>
            <a:ext cx="10973435" cy="4526915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228600" indent="-228600" algn="l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2800" b="0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텍스트 스타일을 편집합니다</a:t>
            </a:r>
            <a:endParaRPr lang="ko-KR" altLang="en-US" sz="2800" b="0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685800" indent="-228600" algn="l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2400" b="0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둘째 수준</a:t>
            </a:r>
            <a:endParaRPr lang="ko-KR" altLang="en-US" sz="2400" b="0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1143000" indent="-228600" algn="l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2000" b="0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셋째 수준</a:t>
            </a:r>
            <a:endParaRPr lang="ko-KR" altLang="en-US" sz="2000" b="0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1600200" indent="-228600" algn="l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1800" b="0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넷째 수준</a:t>
            </a:r>
            <a:endParaRPr lang="ko-KR" altLang="en-US" sz="1800" b="0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057400" indent="-228600" algn="l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1600" b="0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다섯째 수준</a:t>
            </a:r>
            <a:endParaRPr lang="ko-KR" altLang="en-US" sz="1600" b="0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2"/>
          </p:nvPr>
        </p:nvSpPr>
        <p:spPr>
          <a:xfrm>
            <a:off x="9144000" y="6263640"/>
            <a:ext cx="2439035" cy="45783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cap="none" dirty="0" smtClean="0">
                <a:solidFill>
                  <a:srgbClr val="898989"/>
                </a:solidFill>
                <a:latin typeface="맑은 고딕" charset="0"/>
                <a:ea typeface="맑은 고딕" charset="0"/>
              </a:rPr>
              <a:pPr marL="0" indent="0" algn="r" defTabSz="5080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t>‹#›</a:t>
            </a:fld>
            <a:endParaRPr lang="ko-KR" altLang="en-US" sz="1200" b="0" cap="none" dirty="0" smtClean="0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날짜 개체 틀 4"/>
          <p:cNvSpPr txBox="1">
            <a:spLocks noGrp="1"/>
          </p:cNvSpPr>
          <p:nvPr>
            <p:ph type="dt" idx="10"/>
          </p:nvPr>
        </p:nvSpPr>
        <p:spPr>
          <a:xfrm>
            <a:off x="609600" y="6263640"/>
            <a:ext cx="2439035" cy="45783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en-GB" altLang="en-US" sz="1200" b="0" cap="none" dirty="0" smtClean="0">
                <a:solidFill>
                  <a:srgbClr val="898989"/>
                </a:solidFill>
                <a:latin typeface="맑은 고딕" charset="0"/>
                <a:ea typeface="맑은 고딕" charset="0"/>
              </a:rPr>
              <a:pPr marL="0" indent="0" algn="l" defTabSz="5080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t>04/01/2018</a:t>
            </a:fld>
            <a:endParaRPr lang="ko-KR" altLang="en-US" sz="1200" b="0" cap="none" dirty="0" smtClean="0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바닥글 개체 틀 5"/>
          <p:cNvSpPr txBox="1">
            <a:spLocks noGrp="1"/>
          </p:cNvSpPr>
          <p:nvPr>
            <p:ph type="ftr" idx="11"/>
          </p:nvPr>
        </p:nvSpPr>
        <p:spPr>
          <a:xfrm>
            <a:off x="4267200" y="6263640"/>
            <a:ext cx="3658235" cy="45783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cap="none" dirty="0" smtClean="0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 txBox="1">
            <a:spLocks noGrp="1"/>
          </p:cNvSpPr>
          <p:nvPr>
            <p:ph type="title" orient="vert"/>
          </p:nvPr>
        </p:nvSpPr>
        <p:spPr>
          <a:xfrm>
            <a:off x="8839200" y="274320"/>
            <a:ext cx="2743835" cy="5852795"/>
          </a:xfrm>
          <a:prstGeom prst="rect">
            <a:avLst/>
          </a:prstGeom>
        </p:spPr>
        <p:txBody>
          <a:bodyPr vert="eaVert" wrap="square" lIns="91440" tIns="45720" rIns="91440" bIns="45720" anchor="ctr">
            <a:norm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5865" b="0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부제목 스타일 편집</a:t>
            </a:r>
            <a:endParaRPr lang="ko-KR" altLang="en-US" sz="5865" b="0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세로 텍스트 개체 틀 2"/>
          <p:cNvSpPr txBox="1">
            <a:spLocks noGrp="1"/>
          </p:cNvSpPr>
          <p:nvPr>
            <p:ph type="body" orient="vert" idx="1"/>
          </p:nvPr>
        </p:nvSpPr>
        <p:spPr>
          <a:xfrm>
            <a:off x="609600" y="274320"/>
            <a:ext cx="8034655" cy="5852795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228600" indent="-228600" algn="l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2800" b="0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텍스트 스타일을 편집합니다</a:t>
            </a:r>
            <a:endParaRPr lang="ko-KR" altLang="en-US" sz="2800" b="0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685800" indent="-228600" algn="l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2400" b="0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둘째 수준</a:t>
            </a:r>
            <a:endParaRPr lang="ko-KR" altLang="en-US" sz="2400" b="0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1143000" indent="-228600" algn="l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2000" b="0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셋째 수준</a:t>
            </a:r>
            <a:endParaRPr lang="ko-KR" altLang="en-US" sz="2000" b="0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1600200" indent="-228600" algn="l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1800" b="0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넷째 수준</a:t>
            </a:r>
            <a:endParaRPr lang="ko-KR" altLang="en-US" sz="1800" b="0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057400" indent="-228600" algn="l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1600" b="0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다섯째 수준</a:t>
            </a:r>
            <a:endParaRPr lang="ko-KR" altLang="en-US" sz="1600" b="0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2"/>
          </p:nvPr>
        </p:nvSpPr>
        <p:spPr>
          <a:xfrm>
            <a:off x="9144000" y="6263640"/>
            <a:ext cx="2439035" cy="45783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cap="none" dirty="0" smtClean="0">
                <a:solidFill>
                  <a:srgbClr val="898989"/>
                </a:solidFill>
                <a:latin typeface="맑은 고딕" charset="0"/>
                <a:ea typeface="맑은 고딕" charset="0"/>
              </a:rPr>
              <a:pPr marL="0" indent="0" algn="r" defTabSz="5080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t>‹#›</a:t>
            </a:fld>
            <a:endParaRPr lang="ko-KR" altLang="en-US" sz="1200" b="0" cap="none" dirty="0" smtClean="0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날짜 개체 틀 4"/>
          <p:cNvSpPr txBox="1">
            <a:spLocks noGrp="1"/>
          </p:cNvSpPr>
          <p:nvPr>
            <p:ph type="dt" idx="10"/>
          </p:nvPr>
        </p:nvSpPr>
        <p:spPr>
          <a:xfrm>
            <a:off x="609600" y="6263640"/>
            <a:ext cx="2439035" cy="45783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en-GB" altLang="en-US" sz="1200" b="0" cap="none" dirty="0" smtClean="0">
                <a:solidFill>
                  <a:srgbClr val="898989"/>
                </a:solidFill>
                <a:latin typeface="맑은 고딕" charset="0"/>
                <a:ea typeface="맑은 고딕" charset="0"/>
              </a:rPr>
              <a:pPr marL="0" indent="0" algn="l" defTabSz="5080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t>04/01/2018</a:t>
            </a:fld>
            <a:endParaRPr lang="ko-KR" altLang="en-US" sz="1200" b="0" cap="none" dirty="0" smtClean="0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바닥글 개체 틀 5"/>
          <p:cNvSpPr txBox="1">
            <a:spLocks noGrp="1"/>
          </p:cNvSpPr>
          <p:nvPr>
            <p:ph type="ftr" idx="11"/>
          </p:nvPr>
        </p:nvSpPr>
        <p:spPr>
          <a:xfrm>
            <a:off x="4267200" y="6263640"/>
            <a:ext cx="3658235" cy="45783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cap="none" dirty="0" smtClean="0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609600" y="274320"/>
            <a:ext cx="109734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5865" b="0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 sz="5865" b="0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내용 개체 틀 2"/>
          <p:cNvSpPr txBox="1">
            <a:spLocks noGrp="1"/>
          </p:cNvSpPr>
          <p:nvPr>
            <p:ph idx="1"/>
          </p:nvPr>
        </p:nvSpPr>
        <p:spPr>
          <a:xfrm>
            <a:off x="609600" y="1600200"/>
            <a:ext cx="10973435" cy="452691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algn="l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2800" b="0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텍스트 스타일을 편집합니다</a:t>
            </a:r>
            <a:endParaRPr lang="ko-KR" altLang="en-US" sz="2800" b="0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685800" indent="-228600" algn="l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2400" b="0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둘째 수준</a:t>
            </a:r>
            <a:endParaRPr lang="ko-KR" altLang="en-US" sz="2400" b="0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1143000" indent="-228600" algn="l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2000" b="0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셋째 수준</a:t>
            </a:r>
            <a:endParaRPr lang="ko-KR" altLang="en-US" sz="2000" b="0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1600200" indent="-228600" algn="l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1800" b="0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넷째 수준</a:t>
            </a:r>
            <a:endParaRPr lang="ko-KR" altLang="en-US" sz="1800" b="0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057400" indent="-228600" algn="l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1600" b="0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다섯째 수준</a:t>
            </a:r>
            <a:endParaRPr lang="ko-KR" altLang="en-US" sz="1600" b="0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2"/>
          </p:nvPr>
        </p:nvSpPr>
        <p:spPr>
          <a:xfrm>
            <a:off x="9144000" y="6263640"/>
            <a:ext cx="2439035" cy="45783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cap="none" dirty="0" smtClean="0">
                <a:solidFill>
                  <a:srgbClr val="898989"/>
                </a:solidFill>
                <a:latin typeface="맑은 고딕" charset="0"/>
                <a:ea typeface="맑은 고딕" charset="0"/>
              </a:rPr>
              <a:pPr marL="0" indent="0" algn="r" defTabSz="5080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t>‹#›</a:t>
            </a:fld>
            <a:endParaRPr lang="ko-KR" altLang="en-US" sz="1200" b="0" cap="none" dirty="0" smtClean="0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날짜 개체 틀 4"/>
          <p:cNvSpPr txBox="1">
            <a:spLocks noGrp="1"/>
          </p:cNvSpPr>
          <p:nvPr>
            <p:ph type="dt" idx="10"/>
          </p:nvPr>
        </p:nvSpPr>
        <p:spPr>
          <a:xfrm>
            <a:off x="609600" y="6263640"/>
            <a:ext cx="2439035" cy="45783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en-GB" altLang="en-US" sz="1200" b="0" cap="none" dirty="0" smtClean="0">
                <a:solidFill>
                  <a:srgbClr val="898989"/>
                </a:solidFill>
                <a:latin typeface="맑은 고딕" charset="0"/>
                <a:ea typeface="맑은 고딕" charset="0"/>
              </a:rPr>
              <a:pPr marL="0" indent="0" algn="l" defTabSz="5080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t>04/01/2018</a:t>
            </a:fld>
            <a:endParaRPr lang="ko-KR" altLang="en-US" sz="1200" b="0" cap="none" dirty="0" smtClean="0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바닥글 개체 틀 5"/>
          <p:cNvSpPr txBox="1">
            <a:spLocks noGrp="1"/>
          </p:cNvSpPr>
          <p:nvPr>
            <p:ph type="ftr" idx="11"/>
          </p:nvPr>
        </p:nvSpPr>
        <p:spPr>
          <a:xfrm>
            <a:off x="4267200" y="6263640"/>
            <a:ext cx="3658235" cy="45783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cap="none" dirty="0" smtClean="0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963295" y="2908300"/>
            <a:ext cx="10363200" cy="149923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5330" b="0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부제목 스타일 편집</a:t>
            </a:r>
            <a:endParaRPr lang="ko-KR" altLang="en-US" sz="5330" b="0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텍스트 개체 틀 2"/>
          <p:cNvSpPr txBox="1">
            <a:spLocks noGrp="1"/>
          </p:cNvSpPr>
          <p:nvPr>
            <p:ph type="body" idx="1"/>
          </p:nvPr>
        </p:nvSpPr>
        <p:spPr>
          <a:xfrm>
            <a:off x="963295" y="4406900"/>
            <a:ext cx="10363200" cy="136334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665" b="0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부제목 스타일 편집</a:t>
            </a:r>
            <a:endParaRPr lang="ko-KR" altLang="en-US" sz="2665" b="0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12"/>
          </p:nvPr>
        </p:nvSpPr>
        <p:spPr>
          <a:xfrm>
            <a:off x="9144000" y="6263640"/>
            <a:ext cx="2439035" cy="45783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cap="none" dirty="0" smtClean="0">
                <a:solidFill>
                  <a:srgbClr val="898989"/>
                </a:solidFill>
                <a:latin typeface="맑은 고딕" charset="0"/>
                <a:ea typeface="맑은 고딕" charset="0"/>
              </a:rPr>
              <a:pPr marL="0" indent="0" algn="r" defTabSz="5080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t>‹#›</a:t>
            </a:fld>
            <a:endParaRPr lang="ko-KR" altLang="en-US" sz="1200" b="0" cap="none" dirty="0" smtClean="0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날짜 개체 틀 4"/>
          <p:cNvSpPr txBox="1">
            <a:spLocks noGrp="1"/>
          </p:cNvSpPr>
          <p:nvPr>
            <p:ph type="dt" idx="10"/>
          </p:nvPr>
        </p:nvSpPr>
        <p:spPr>
          <a:xfrm>
            <a:off x="609600" y="6263640"/>
            <a:ext cx="2439035" cy="45783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en-GB" altLang="en-US" sz="1200" b="0" cap="none" dirty="0" smtClean="0">
                <a:solidFill>
                  <a:srgbClr val="898989"/>
                </a:solidFill>
                <a:latin typeface="맑은 고딕" charset="0"/>
                <a:ea typeface="맑은 고딕" charset="0"/>
              </a:rPr>
              <a:pPr marL="0" indent="0" algn="l" defTabSz="5080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t>04/01/2018</a:t>
            </a:fld>
            <a:endParaRPr lang="ko-KR" altLang="en-US" sz="1200" b="0" cap="none" dirty="0" smtClean="0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바닥글 개체 틀 5"/>
          <p:cNvSpPr txBox="1">
            <a:spLocks noGrp="1"/>
          </p:cNvSpPr>
          <p:nvPr>
            <p:ph type="ftr" idx="11"/>
          </p:nvPr>
        </p:nvSpPr>
        <p:spPr>
          <a:xfrm>
            <a:off x="4267200" y="6263640"/>
            <a:ext cx="3658235" cy="45783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cap="none" dirty="0" smtClean="0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609600" y="274320"/>
            <a:ext cx="109734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5865" b="0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 sz="5865" b="0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내용 개체 틀 2"/>
          <p:cNvSpPr txBox="1">
            <a:spLocks noGrp="1"/>
          </p:cNvSpPr>
          <p:nvPr>
            <p:ph idx="1"/>
          </p:nvPr>
        </p:nvSpPr>
        <p:spPr>
          <a:xfrm>
            <a:off x="609600" y="1600200"/>
            <a:ext cx="5389880" cy="452691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algn="l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2800" b="0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텍스트 스타일을 편집합니다</a:t>
            </a:r>
            <a:endParaRPr lang="ko-KR" altLang="en-US" sz="2800" b="0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685800" indent="-228600" algn="l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2400" b="0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둘째 수준</a:t>
            </a:r>
            <a:endParaRPr lang="ko-KR" altLang="en-US" sz="2400" b="0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1143000" indent="-228600" algn="l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2000" b="0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셋째 수준</a:t>
            </a:r>
            <a:endParaRPr lang="ko-KR" altLang="en-US" sz="2000" b="0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1600200" indent="-228600" algn="l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1800" b="0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넷째 수준</a:t>
            </a:r>
            <a:endParaRPr lang="ko-KR" altLang="en-US" sz="1800" b="0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057400" indent="-228600" algn="l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1600" b="0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다섯째 수준</a:t>
            </a:r>
            <a:endParaRPr lang="ko-KR" altLang="en-US" sz="1600" b="0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내용 개체 틀 3"/>
          <p:cNvSpPr txBox="1">
            <a:spLocks noGrp="1"/>
          </p:cNvSpPr>
          <p:nvPr>
            <p:ph idx="2"/>
          </p:nvPr>
        </p:nvSpPr>
        <p:spPr>
          <a:xfrm>
            <a:off x="6193155" y="1600200"/>
            <a:ext cx="5389880" cy="452691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algn="l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2800" b="0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텍스트 스타일을 편집합니다</a:t>
            </a:r>
            <a:endParaRPr lang="ko-KR" altLang="en-US" sz="2800" b="0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685800" indent="-228600" algn="l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2400" b="0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둘째 수준</a:t>
            </a:r>
            <a:endParaRPr lang="ko-KR" altLang="en-US" sz="2400" b="0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1143000" indent="-228600" algn="l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2000" b="0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셋째 수준</a:t>
            </a:r>
            <a:endParaRPr lang="ko-KR" altLang="en-US" sz="2000" b="0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1600200" indent="-228600" algn="l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1800" b="0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넷째 수준</a:t>
            </a:r>
            <a:endParaRPr lang="ko-KR" altLang="en-US" sz="1800" b="0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057400" indent="-228600" algn="l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1600" b="0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다섯째 수준</a:t>
            </a:r>
            <a:endParaRPr lang="ko-KR" altLang="en-US" sz="1600" b="0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슬라이드 번호 개체 틀 4"/>
          <p:cNvSpPr txBox="1">
            <a:spLocks noGrp="1"/>
          </p:cNvSpPr>
          <p:nvPr>
            <p:ph type="sldNum" idx="12"/>
          </p:nvPr>
        </p:nvSpPr>
        <p:spPr>
          <a:xfrm>
            <a:off x="9144000" y="6263640"/>
            <a:ext cx="2439035" cy="45783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cap="none" dirty="0" smtClean="0">
                <a:solidFill>
                  <a:srgbClr val="898989"/>
                </a:solidFill>
                <a:latin typeface="맑은 고딕" charset="0"/>
                <a:ea typeface="맑은 고딕" charset="0"/>
              </a:rPr>
              <a:pPr marL="0" indent="0" algn="r" defTabSz="5080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t>‹#›</a:t>
            </a:fld>
            <a:endParaRPr lang="ko-KR" altLang="en-US" sz="1200" b="0" cap="none" dirty="0" smtClean="0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날짜 개체 틀 5"/>
          <p:cNvSpPr txBox="1">
            <a:spLocks noGrp="1"/>
          </p:cNvSpPr>
          <p:nvPr>
            <p:ph type="dt" idx="10"/>
          </p:nvPr>
        </p:nvSpPr>
        <p:spPr>
          <a:xfrm>
            <a:off x="609600" y="6263640"/>
            <a:ext cx="2439035" cy="45783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en-GB" altLang="en-US" sz="1200" b="0" cap="none" dirty="0" smtClean="0">
                <a:solidFill>
                  <a:srgbClr val="898989"/>
                </a:solidFill>
                <a:latin typeface="맑은 고딕" charset="0"/>
                <a:ea typeface="맑은 고딕" charset="0"/>
              </a:rPr>
              <a:pPr marL="0" indent="0" algn="l" defTabSz="5080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t>04/01/2018</a:t>
            </a:fld>
            <a:endParaRPr lang="ko-KR" altLang="en-US" sz="1200" b="0" cap="none" dirty="0" smtClean="0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" name="바닥글 개체 틀 6"/>
          <p:cNvSpPr txBox="1">
            <a:spLocks noGrp="1"/>
          </p:cNvSpPr>
          <p:nvPr>
            <p:ph type="ftr" idx="11"/>
          </p:nvPr>
        </p:nvSpPr>
        <p:spPr>
          <a:xfrm>
            <a:off x="4267200" y="6263640"/>
            <a:ext cx="3658235" cy="45783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cap="none" dirty="0" smtClean="0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609600" y="274320"/>
            <a:ext cx="109734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5865" b="0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 sz="5865" b="0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텍스트 개체 틀 2"/>
          <p:cNvSpPr txBox="1">
            <a:spLocks noGrp="1"/>
          </p:cNvSpPr>
          <p:nvPr>
            <p:ph type="body" idx="1"/>
          </p:nvPr>
        </p:nvSpPr>
        <p:spPr>
          <a:xfrm>
            <a:off x="609600" y="1536700"/>
            <a:ext cx="5389880" cy="64071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b="0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부제목 스타일 편집</a:t>
            </a:r>
            <a:endParaRPr lang="ko-KR" altLang="en-US" sz="3200" b="0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텍스트 개체 틀 3"/>
          <p:cNvSpPr txBox="1">
            <a:spLocks noGrp="1"/>
          </p:cNvSpPr>
          <p:nvPr>
            <p:ph type="body" idx="2"/>
          </p:nvPr>
        </p:nvSpPr>
        <p:spPr>
          <a:xfrm>
            <a:off x="6193155" y="1536700"/>
            <a:ext cx="5389880" cy="64071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3200" b="0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부제목 스타일 편집</a:t>
            </a:r>
            <a:endParaRPr lang="ko-KR" altLang="en-US" sz="3200" b="0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내용 개체 틀 4"/>
          <p:cNvSpPr txBox="1">
            <a:spLocks noGrp="1"/>
          </p:cNvSpPr>
          <p:nvPr>
            <p:ph idx="3"/>
          </p:nvPr>
        </p:nvSpPr>
        <p:spPr>
          <a:xfrm>
            <a:off x="609600" y="2176780"/>
            <a:ext cx="5389880" cy="395033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algn="l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2800" b="0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텍스트 스타일을 편집합니다</a:t>
            </a:r>
            <a:endParaRPr lang="ko-KR" altLang="en-US" sz="2800" b="0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685800" indent="-228600" algn="l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2400" b="0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둘째 수준</a:t>
            </a:r>
            <a:endParaRPr lang="ko-KR" altLang="en-US" sz="2400" b="0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1143000" indent="-228600" algn="l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2000" b="0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셋째 수준</a:t>
            </a:r>
            <a:endParaRPr lang="ko-KR" altLang="en-US" sz="2000" b="0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1600200" indent="-228600" algn="l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1800" b="0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넷째 수준</a:t>
            </a:r>
            <a:endParaRPr lang="ko-KR" altLang="en-US" sz="1800" b="0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057400" indent="-228600" algn="l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1600" b="0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다섯째 수준</a:t>
            </a:r>
            <a:endParaRPr lang="ko-KR" altLang="en-US" sz="1600" b="0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내용 개체 틀 5"/>
          <p:cNvSpPr txBox="1">
            <a:spLocks noGrp="1"/>
          </p:cNvSpPr>
          <p:nvPr>
            <p:ph idx="4"/>
          </p:nvPr>
        </p:nvSpPr>
        <p:spPr>
          <a:xfrm>
            <a:off x="6193155" y="2176780"/>
            <a:ext cx="5389880" cy="395033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algn="l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2800" b="0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텍스트 스타일을 편집합니다</a:t>
            </a:r>
            <a:endParaRPr lang="ko-KR" altLang="en-US" sz="2800" b="0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685800" indent="-228600" algn="l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2400" b="0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둘째 수준</a:t>
            </a:r>
            <a:endParaRPr lang="ko-KR" altLang="en-US" sz="2400" b="0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1143000" indent="-228600" algn="l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2000" b="0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셋째 수준</a:t>
            </a:r>
            <a:endParaRPr lang="ko-KR" altLang="en-US" sz="2000" b="0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1600200" indent="-228600" algn="l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1800" b="0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넷째 수준</a:t>
            </a:r>
            <a:endParaRPr lang="ko-KR" altLang="en-US" sz="1800" b="0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057400" indent="-228600" algn="l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1600" b="0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다섯째 수준</a:t>
            </a:r>
            <a:endParaRPr lang="ko-KR" altLang="en-US" sz="1600" b="0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" name="슬라이드 번호 개체 틀 6"/>
          <p:cNvSpPr txBox="1">
            <a:spLocks noGrp="1"/>
          </p:cNvSpPr>
          <p:nvPr>
            <p:ph type="sldNum" idx="12"/>
          </p:nvPr>
        </p:nvSpPr>
        <p:spPr>
          <a:xfrm>
            <a:off x="9144000" y="6263640"/>
            <a:ext cx="2439035" cy="45783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cap="none" dirty="0" smtClean="0">
                <a:solidFill>
                  <a:srgbClr val="898989"/>
                </a:solidFill>
                <a:latin typeface="맑은 고딕" charset="0"/>
                <a:ea typeface="맑은 고딕" charset="0"/>
              </a:rPr>
              <a:pPr marL="0" indent="0" algn="r" defTabSz="5080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t>‹#›</a:t>
            </a:fld>
            <a:endParaRPr lang="ko-KR" altLang="en-US" sz="1200" b="0" cap="none" dirty="0" smtClean="0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8" name="날짜 개체 틀 7"/>
          <p:cNvSpPr txBox="1">
            <a:spLocks noGrp="1"/>
          </p:cNvSpPr>
          <p:nvPr>
            <p:ph type="dt" idx="10"/>
          </p:nvPr>
        </p:nvSpPr>
        <p:spPr>
          <a:xfrm>
            <a:off x="609600" y="6263640"/>
            <a:ext cx="2439035" cy="45783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en-GB" altLang="en-US" sz="1200" b="0" cap="none" dirty="0" smtClean="0">
                <a:solidFill>
                  <a:srgbClr val="898989"/>
                </a:solidFill>
                <a:latin typeface="맑은 고딕" charset="0"/>
                <a:ea typeface="맑은 고딕" charset="0"/>
              </a:rPr>
              <a:pPr marL="0" indent="0" algn="l" defTabSz="5080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t>04/01/2018</a:t>
            </a:fld>
            <a:endParaRPr lang="ko-KR" altLang="en-US" sz="1200" b="0" cap="none" dirty="0" smtClean="0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9" name="바닥글 개체 틀 8"/>
          <p:cNvSpPr txBox="1">
            <a:spLocks noGrp="1"/>
          </p:cNvSpPr>
          <p:nvPr>
            <p:ph type="ftr" idx="11"/>
          </p:nvPr>
        </p:nvSpPr>
        <p:spPr>
          <a:xfrm>
            <a:off x="4267200" y="6263640"/>
            <a:ext cx="3658235" cy="45783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cap="none" dirty="0" smtClean="0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609600" y="274320"/>
            <a:ext cx="109734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5865" b="0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 sz="5865" b="0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슬라이드 번호 개체 틀 2"/>
          <p:cNvSpPr txBox="1">
            <a:spLocks noGrp="1"/>
          </p:cNvSpPr>
          <p:nvPr>
            <p:ph type="sldNum" idx="12"/>
          </p:nvPr>
        </p:nvSpPr>
        <p:spPr>
          <a:xfrm>
            <a:off x="9144000" y="6263640"/>
            <a:ext cx="2439035" cy="45783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cap="none" dirty="0" smtClean="0">
                <a:solidFill>
                  <a:srgbClr val="898989"/>
                </a:solidFill>
                <a:latin typeface="맑은 고딕" charset="0"/>
                <a:ea typeface="맑은 고딕" charset="0"/>
              </a:rPr>
              <a:pPr marL="0" indent="0" algn="r" defTabSz="5080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t>‹#›</a:t>
            </a:fld>
            <a:endParaRPr lang="ko-KR" altLang="en-US" sz="1200" b="0" cap="none" dirty="0" smtClean="0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날짜 개체 틀 3"/>
          <p:cNvSpPr txBox="1">
            <a:spLocks noGrp="1"/>
          </p:cNvSpPr>
          <p:nvPr>
            <p:ph type="dt" idx="10"/>
          </p:nvPr>
        </p:nvSpPr>
        <p:spPr>
          <a:xfrm>
            <a:off x="609600" y="6263640"/>
            <a:ext cx="2439035" cy="45783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en-GB" altLang="en-US" sz="1200" b="0" cap="none" dirty="0" smtClean="0">
                <a:solidFill>
                  <a:srgbClr val="898989"/>
                </a:solidFill>
                <a:latin typeface="맑은 고딕" charset="0"/>
                <a:ea typeface="맑은 고딕" charset="0"/>
              </a:rPr>
              <a:pPr marL="0" indent="0" algn="l" defTabSz="5080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t>04/01/2018</a:t>
            </a:fld>
            <a:endParaRPr lang="ko-KR" altLang="en-US" sz="1200" b="0" cap="none" dirty="0" smtClean="0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 idx="11"/>
          </p:nvPr>
        </p:nvSpPr>
        <p:spPr>
          <a:xfrm>
            <a:off x="4267200" y="6263640"/>
            <a:ext cx="3658235" cy="45783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cap="none" dirty="0" smtClean="0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 txBox="1">
            <a:spLocks noGrp="1"/>
          </p:cNvSpPr>
          <p:nvPr>
            <p:ph type="sldNum" idx="12"/>
          </p:nvPr>
        </p:nvSpPr>
        <p:spPr>
          <a:xfrm>
            <a:off x="9144000" y="6263640"/>
            <a:ext cx="2439035" cy="45783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cap="none" dirty="0" smtClean="0">
                <a:solidFill>
                  <a:srgbClr val="898989"/>
                </a:solidFill>
                <a:latin typeface="맑은 고딕" charset="0"/>
                <a:ea typeface="맑은 고딕" charset="0"/>
              </a:rPr>
              <a:pPr marL="0" indent="0" algn="r" defTabSz="5080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t>‹#›</a:t>
            </a:fld>
            <a:endParaRPr lang="ko-KR" altLang="en-US" sz="1200" b="0" cap="none" dirty="0" smtClean="0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날짜 개체 틀 2"/>
          <p:cNvSpPr txBox="1">
            <a:spLocks noGrp="1"/>
          </p:cNvSpPr>
          <p:nvPr>
            <p:ph type="dt" idx="10"/>
          </p:nvPr>
        </p:nvSpPr>
        <p:spPr>
          <a:xfrm>
            <a:off x="609600" y="6263640"/>
            <a:ext cx="2439035" cy="45783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en-GB" altLang="en-US" sz="1200" b="0" cap="none" dirty="0" smtClean="0">
                <a:solidFill>
                  <a:srgbClr val="898989"/>
                </a:solidFill>
                <a:latin typeface="맑은 고딕" charset="0"/>
                <a:ea typeface="맑은 고딕" charset="0"/>
              </a:rPr>
              <a:pPr marL="0" indent="0" algn="l" defTabSz="5080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t>04/01/2018</a:t>
            </a:fld>
            <a:endParaRPr lang="ko-KR" altLang="en-US" sz="1200" b="0" cap="none" dirty="0" smtClean="0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바닥글 개체 틀 3"/>
          <p:cNvSpPr txBox="1">
            <a:spLocks noGrp="1"/>
          </p:cNvSpPr>
          <p:nvPr>
            <p:ph type="ftr" idx="11"/>
          </p:nvPr>
        </p:nvSpPr>
        <p:spPr>
          <a:xfrm>
            <a:off x="4267200" y="6263640"/>
            <a:ext cx="3658235" cy="45783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cap="none" dirty="0" smtClean="0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spd="slow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609600" y="274320"/>
            <a:ext cx="4011930" cy="116205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665" b="0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부제목 스타일 편집</a:t>
            </a:r>
            <a:endParaRPr lang="ko-KR" altLang="en-US" sz="2665" b="0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내용 개체 틀 2"/>
          <p:cNvSpPr txBox="1">
            <a:spLocks noGrp="1"/>
          </p:cNvSpPr>
          <p:nvPr>
            <p:ph idx="1"/>
          </p:nvPr>
        </p:nvSpPr>
        <p:spPr>
          <a:xfrm>
            <a:off x="4767580" y="457200"/>
            <a:ext cx="6815455" cy="548703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algn="l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2800" b="0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텍스트 스타일을 편집합니다</a:t>
            </a:r>
            <a:endParaRPr lang="ko-KR" altLang="en-US" sz="2800" b="0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685800" indent="-228600" algn="l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2400" b="0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둘째 수준</a:t>
            </a:r>
            <a:endParaRPr lang="ko-KR" altLang="en-US" sz="2400" b="0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1143000" indent="-228600" algn="l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2000" b="0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셋째 수준</a:t>
            </a:r>
            <a:endParaRPr lang="ko-KR" altLang="en-US" sz="2000" b="0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1600200" indent="-228600" algn="l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1800" b="0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넷째 수준</a:t>
            </a:r>
            <a:endParaRPr lang="ko-KR" altLang="en-US" sz="1800" b="0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057400" indent="-228600" algn="l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1600" b="0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다섯째 수준</a:t>
            </a:r>
            <a:endParaRPr lang="ko-KR" altLang="en-US" sz="1600" b="0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텍스트 개체 틀 3"/>
          <p:cNvSpPr txBox="1">
            <a:spLocks noGrp="1"/>
          </p:cNvSpPr>
          <p:nvPr>
            <p:ph type="body" idx="2"/>
          </p:nvPr>
        </p:nvSpPr>
        <p:spPr>
          <a:xfrm>
            <a:off x="609600" y="1435735"/>
            <a:ext cx="4011930" cy="469138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65" b="0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부제목 스타일 편집</a:t>
            </a:r>
            <a:endParaRPr lang="ko-KR" altLang="en-US" sz="1865" b="0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슬라이드 번호 개체 틀 4"/>
          <p:cNvSpPr txBox="1">
            <a:spLocks noGrp="1"/>
          </p:cNvSpPr>
          <p:nvPr>
            <p:ph type="sldNum" idx="12"/>
          </p:nvPr>
        </p:nvSpPr>
        <p:spPr>
          <a:xfrm>
            <a:off x="9144000" y="6263640"/>
            <a:ext cx="2439035" cy="45783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cap="none" dirty="0" smtClean="0">
                <a:solidFill>
                  <a:srgbClr val="898989"/>
                </a:solidFill>
                <a:latin typeface="맑은 고딕" charset="0"/>
                <a:ea typeface="맑은 고딕" charset="0"/>
              </a:rPr>
              <a:pPr marL="0" indent="0" algn="r" defTabSz="5080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t>‹#›</a:t>
            </a:fld>
            <a:endParaRPr lang="ko-KR" altLang="en-US" sz="1200" b="0" cap="none" dirty="0" smtClean="0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날짜 개체 틀 5"/>
          <p:cNvSpPr txBox="1">
            <a:spLocks noGrp="1"/>
          </p:cNvSpPr>
          <p:nvPr>
            <p:ph type="dt" idx="10"/>
          </p:nvPr>
        </p:nvSpPr>
        <p:spPr>
          <a:xfrm>
            <a:off x="609600" y="6263640"/>
            <a:ext cx="2439035" cy="45783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en-GB" altLang="en-US" sz="1200" b="0" cap="none" dirty="0" smtClean="0">
                <a:solidFill>
                  <a:srgbClr val="898989"/>
                </a:solidFill>
                <a:latin typeface="맑은 고딕" charset="0"/>
                <a:ea typeface="맑은 고딕" charset="0"/>
              </a:rPr>
              <a:pPr marL="0" indent="0" algn="l" defTabSz="5080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t>04/01/2018</a:t>
            </a:fld>
            <a:endParaRPr lang="ko-KR" altLang="en-US" sz="1200" b="0" cap="none" dirty="0" smtClean="0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" name="바닥글 개체 틀 6"/>
          <p:cNvSpPr txBox="1">
            <a:spLocks noGrp="1"/>
          </p:cNvSpPr>
          <p:nvPr>
            <p:ph type="ftr" idx="11"/>
          </p:nvPr>
        </p:nvSpPr>
        <p:spPr>
          <a:xfrm>
            <a:off x="4267200" y="6263640"/>
            <a:ext cx="3658235" cy="45783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cap="none" dirty="0" smtClean="0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609600" y="274320"/>
            <a:ext cx="4011930" cy="116205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665" b="0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부제목 스타일 편집</a:t>
            </a:r>
            <a:endParaRPr lang="ko-KR" altLang="en-US" sz="2665" b="0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텍스트 개체 틀 2"/>
          <p:cNvSpPr txBox="1">
            <a:spLocks noGrp="1"/>
          </p:cNvSpPr>
          <p:nvPr>
            <p:ph type="body" idx="1"/>
          </p:nvPr>
        </p:nvSpPr>
        <p:spPr>
          <a:xfrm>
            <a:off x="609600" y="1435735"/>
            <a:ext cx="4011930" cy="469138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1865" b="0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부제목 스타일 편집</a:t>
            </a:r>
            <a:endParaRPr lang="ko-KR" altLang="en-US" sz="1865" b="0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그림 개체 틀 3"/>
          <p:cNvSpPr txBox="1">
            <a:spLocks noGrp="1"/>
          </p:cNvSpPr>
          <p:nvPr>
            <p:ph type="pic" idx="2"/>
          </p:nvPr>
        </p:nvSpPr>
        <p:spPr>
          <a:xfrm>
            <a:off x="4767580" y="457200"/>
            <a:ext cx="6815455" cy="548703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000" b="0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그림</a:t>
            </a:r>
            <a:endParaRPr lang="ko-KR" altLang="en-US" sz="2000" b="0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5" name="슬라이드 번호 개체 틀 4"/>
          <p:cNvSpPr txBox="1">
            <a:spLocks noGrp="1"/>
          </p:cNvSpPr>
          <p:nvPr>
            <p:ph type="sldNum" idx="12"/>
          </p:nvPr>
        </p:nvSpPr>
        <p:spPr>
          <a:xfrm>
            <a:off x="9144000" y="6263640"/>
            <a:ext cx="2439035" cy="45783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cap="none" dirty="0" smtClean="0">
                <a:solidFill>
                  <a:srgbClr val="898989"/>
                </a:solidFill>
                <a:latin typeface="맑은 고딕" charset="0"/>
                <a:ea typeface="맑은 고딕" charset="0"/>
              </a:rPr>
              <a:pPr marL="0" indent="0" algn="r" defTabSz="5080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t>‹#›</a:t>
            </a:fld>
            <a:endParaRPr lang="ko-KR" altLang="en-US" sz="1200" b="0" cap="none" dirty="0" smtClean="0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" name="날짜 개체 틀 5"/>
          <p:cNvSpPr txBox="1">
            <a:spLocks noGrp="1"/>
          </p:cNvSpPr>
          <p:nvPr>
            <p:ph type="dt" idx="10"/>
          </p:nvPr>
        </p:nvSpPr>
        <p:spPr>
          <a:xfrm>
            <a:off x="609600" y="6263640"/>
            <a:ext cx="2439035" cy="45783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en-GB" altLang="en-US" sz="1200" b="0" cap="none" dirty="0" smtClean="0">
                <a:solidFill>
                  <a:srgbClr val="898989"/>
                </a:solidFill>
                <a:latin typeface="맑은 고딕" charset="0"/>
                <a:ea typeface="맑은 고딕" charset="0"/>
              </a:rPr>
              <a:pPr marL="0" indent="0" algn="l" defTabSz="5080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t>04/01/2018</a:t>
            </a:fld>
            <a:endParaRPr lang="ko-KR" altLang="en-US" sz="1200" b="0" cap="none" dirty="0" smtClean="0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7" name="바닥글 개체 틀 6"/>
          <p:cNvSpPr txBox="1">
            <a:spLocks noGrp="1"/>
          </p:cNvSpPr>
          <p:nvPr>
            <p:ph type="ftr" idx="11"/>
          </p:nvPr>
        </p:nvSpPr>
        <p:spPr>
          <a:xfrm>
            <a:off x="4267200" y="6263640"/>
            <a:ext cx="3658235" cy="45783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cap="none" dirty="0" smtClean="0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spd="slow"/>
    </mc:Fallback>
  </mc:AlternateContent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 txBox="1">
            <a:spLocks noGrp="1"/>
          </p:cNvSpPr>
          <p:nvPr>
            <p:ph type="title"/>
          </p:nvPr>
        </p:nvSpPr>
        <p:spPr>
          <a:xfrm>
            <a:off x="609600" y="274320"/>
            <a:ext cx="1097343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5865" b="0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 sz="5865" b="0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3" name="텍스트 개체 틀 2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3435" cy="452691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algn="l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2800" b="0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마스터 텍스트 스타일을 편집합니다</a:t>
            </a:r>
            <a:endParaRPr lang="ko-KR" altLang="en-US" sz="2800" b="0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685800" indent="-228600" algn="l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2400" b="0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둘째 수준</a:t>
            </a:r>
            <a:endParaRPr lang="ko-KR" altLang="en-US" sz="2400" b="0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1143000" indent="-228600" algn="l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2000" b="0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셋째 수준</a:t>
            </a:r>
            <a:endParaRPr lang="ko-KR" altLang="en-US" sz="2000" b="0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1600200" indent="-228600" algn="l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1800" b="0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넷째 수준</a:t>
            </a:r>
            <a:endParaRPr lang="ko-KR" altLang="en-US" sz="1800" b="0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  <a:p>
            <a:pPr marL="2057400" indent="-228600" algn="l" defTabSz="508000" fontAlgn="auto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맑은 고딕"/>
              <a:buChar char="•"/>
            </a:pPr>
            <a:r>
              <a:rPr lang="en-US" altLang="ko-KR" sz="1600" b="0" cap="none" dirty="0" smtClean="0">
                <a:solidFill>
                  <a:schemeClr val="tx1"/>
                </a:solidFill>
                <a:latin typeface="맑은 고딕" charset="0"/>
                <a:ea typeface="맑은 고딕" charset="0"/>
              </a:rPr>
              <a:t>다섯째 수준</a:t>
            </a:r>
            <a:endParaRPr lang="ko-KR" altLang="en-US" sz="1600" b="0" cap="none" dirty="0" smtClean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idx="4"/>
          </p:nvPr>
        </p:nvSpPr>
        <p:spPr>
          <a:xfrm>
            <a:off x="9144000" y="6263640"/>
            <a:ext cx="2439035" cy="45783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en-US" altLang="ko-KR" sz="1200" b="0" cap="none" dirty="0" smtClean="0">
                <a:solidFill>
                  <a:srgbClr val="898989"/>
                </a:solidFill>
                <a:latin typeface="맑은 고딕" charset="0"/>
                <a:ea typeface="맑은 고딕" charset="0"/>
              </a:rPr>
              <a:pPr marL="0" indent="0" algn="r" defTabSz="5080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t>‹#›</a:t>
            </a:fld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5" name="날짜 개체 틀 4"/>
          <p:cNvSpPr txBox="1">
            <a:spLocks noGrp="1"/>
          </p:cNvSpPr>
          <p:nvPr>
            <p:ph type="dt" idx="2"/>
          </p:nvPr>
        </p:nvSpPr>
        <p:spPr>
          <a:xfrm>
            <a:off x="609600" y="6263640"/>
            <a:ext cx="2439035" cy="45783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datetime1">
              <a:rPr lang="en-GB" altLang="en-US" sz="1200" b="0" cap="none" dirty="0" smtClean="0">
                <a:solidFill>
                  <a:srgbClr val="898989"/>
                </a:solidFill>
                <a:latin typeface="맑은 고딕" charset="0"/>
                <a:ea typeface="맑은 고딕" charset="0"/>
              </a:rPr>
              <a:pPr marL="0" indent="0" algn="l" defTabSz="5080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t>04/01/2018</a:t>
            </a:fld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  <p:sp>
        <p:nvSpPr>
          <p:cNvPr id="6" name="바닥글 개체 틀 5"/>
          <p:cNvSpPr txBox="1">
            <a:spLocks noGrp="1"/>
          </p:cNvSpPr>
          <p:nvPr>
            <p:ph type="ftr" idx="3"/>
          </p:nvPr>
        </p:nvSpPr>
        <p:spPr>
          <a:xfrm>
            <a:off x="4267200" y="6263640"/>
            <a:ext cx="3658235" cy="457835"/>
          </a:xfrm>
          <a:prstGeom prst="rect">
            <a:avLst/>
          </a:prstGeom>
        </p:spPr>
        <p:txBody>
          <a:bodyPr vert="horz" wrap="square" lIns="91440" tIns="45720" rIns="91440" bIns="45720" anchor="t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 b="0" cap="none" dirty="0" smtClean="0">
              <a:solidFill>
                <a:srgbClr val="898989"/>
              </a:solidFill>
              <a:latin typeface="맑은 고딕" charset="0"/>
              <a:ea typeface="맑은 고딕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4" r:id="rId1"/>
    <p:sldLayoutId id="2147483755" r:id="rId2"/>
    <p:sldLayoutId id="2147483756" r:id="rId3"/>
    <p:sldLayoutId id="2147483757" r:id="rId4"/>
    <p:sldLayoutId id="2147483758" r:id="rId5"/>
    <p:sldLayoutId id="2147483759" r:id="rId6"/>
    <p:sldLayoutId id="2147483760" r:id="rId7"/>
    <p:sldLayoutId id="2147483761" r:id="rId8"/>
    <p:sldLayoutId id="2147483762" r:id="rId9"/>
    <p:sldLayoutId id="2147483763" r:id="rId10"/>
    <p:sldLayoutId id="2147483764" r:id="rId11"/>
  </p:sldLayoutIdLst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txStyles>
    <p:titleStyle>
      <a:lvl1pPr marL="0" indent="0" algn="ctr" defTabSz="914400" latinLnBrk="1">
        <a:buNone/>
        <a:defRPr lang="ko-KR" sz="4400" baseline="0" smtClean="0">
          <a:solidFill>
            <a:srgbClr val="000000"/>
          </a:solidFill>
          <a:latin typeface="±¼¸²"/>
          <a:ea typeface="±¼¸²"/>
        </a:defRPr>
      </a:lvl1pPr>
    </p:titleStyle>
    <p:bodyStyle>
      <a:lvl1pPr marL="342900" indent="-342900" algn="l" defTabSz="914400" latinLnBrk="1">
        <a:spcBef>
          <a:spcPct val="20000"/>
        </a:spcBef>
        <a:buFont typeface="±¼¸²"/>
        <a:buChar char="•"/>
        <a:defRPr lang="ko-KR" sz="2800" baseline="0" smtClean="0">
          <a:solidFill>
            <a:srgbClr val="000000"/>
          </a:solidFill>
          <a:latin typeface="±¼¸²"/>
          <a:ea typeface="±¼¸²"/>
        </a:defRPr>
      </a:lvl1pPr>
      <a:lvl2pPr marL="742950" lvl="1" indent="-285750" defTabSz="914400" latinLnBrk="1">
        <a:buChar char="-"/>
        <a:defRPr lang="ko-KR" sz="2400" smtClean="0"/>
      </a:lvl2pPr>
      <a:lvl3pPr marL="1143000" lvl="2" indent="-228600" defTabSz="914400" latinLnBrk="1">
        <a:buChar char="●"/>
        <a:defRPr lang="ko-KR" sz="2000" smtClean="0"/>
      </a:lvl3pPr>
      <a:lvl4pPr marL="1600200" lvl="3" indent="-228600" defTabSz="914400" latinLnBrk="1">
        <a:buChar char="-"/>
        <a:defRPr lang="ko-KR" sz="1800" smtClean="0"/>
      </a:lvl4pPr>
      <a:lvl5pPr marL="2057400" lvl="4" indent="-228600" defTabSz="914400" latinLnBrk="1">
        <a:buChar char="»"/>
        <a:defRPr lang="ko-KR" sz="1800" smtClean="0"/>
      </a:lvl5pPr>
    </p:bodyStyle>
    <p:otherStyle>
      <a:lvl1pPr marL="0" indent="0" algn="l" defTabSz="914400" latinLnBrk="1">
        <a:buNone/>
        <a:defRPr lang="ko-KR" sz="1800" baseline="0" smtClean="0">
          <a:solidFill>
            <a:srgbClr val="000000"/>
          </a:solidFill>
          <a:latin typeface="±¼¸²"/>
          <a:ea typeface="±¼¸²"/>
        </a:defRPr>
      </a:lvl1pPr>
      <a:lvl2pPr marL="457200" lvl="1" indent="0" defTabSz="914400" latinLnBrk="1">
        <a:defRPr lang="ko-KR" smtClean="0"/>
      </a:lvl2pPr>
      <a:lvl3pPr marL="914400" lvl="2" indent="0" defTabSz="914400" latinLnBrk="1">
        <a:defRPr lang="ko-KR" smtClean="0"/>
      </a:lvl3pPr>
      <a:lvl4pPr marL="1371600" lvl="3" indent="0" defTabSz="914400" latinLnBrk="1">
        <a:defRPr lang="ko-KR" smtClean="0"/>
      </a:lvl4pPr>
      <a:lvl5pPr marL="1828800" lvl="4" indent="0" defTabSz="914400" latinLnBrk="1">
        <a:defRPr lang="ko-KR" smtClean="0"/>
      </a:lvl5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.pn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8.jpe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9.jpe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20.jpe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21.jpe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22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4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23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5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24.jpeg"  /><Relationship Id="rId4" Type="http://schemas.openxmlformats.org/officeDocument/2006/relationships/image" Target="../media/image25.jpe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6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26.jpeg"  /><Relationship Id="rId4" Type="http://schemas.openxmlformats.org/officeDocument/2006/relationships/image" Target="../media/image27.jpe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7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28.jpeg"  /><Relationship Id="rId4" Type="http://schemas.openxmlformats.org/officeDocument/2006/relationships/image" Target="../media/image29.jpeg"  /><Relationship Id="rId5" Type="http://schemas.openxmlformats.org/officeDocument/2006/relationships/image" Target="../media/image30.jpeg"  /><Relationship Id="rId6" Type="http://schemas.openxmlformats.org/officeDocument/2006/relationships/image" Target="../media/image31.jpeg"  /><Relationship Id="rId7" Type="http://schemas.openxmlformats.org/officeDocument/2006/relationships/image" Target="../media/image32.jpeg"  /><Relationship Id="rId8" Type="http://schemas.openxmlformats.org/officeDocument/2006/relationships/image" Target="../media/image33.jpeg"  /><Relationship Id="rId9" Type="http://schemas.openxmlformats.org/officeDocument/2006/relationships/image" Target="../media/image34.jpe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.jpeg"  /><Relationship Id="rId3" Type="http://schemas.openxmlformats.org/officeDocument/2006/relationships/image" Target="../media/image3.png"  /><Relationship Id="rId4" Type="http://schemas.openxmlformats.org/officeDocument/2006/relationships/image" Target="../media/image4.jpe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8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35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9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36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0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37.png"  /><Relationship Id="rId4" Type="http://schemas.openxmlformats.org/officeDocument/2006/relationships/image" Target="../media/image38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1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39.png"  /><Relationship Id="rId4" Type="http://schemas.openxmlformats.org/officeDocument/2006/relationships/image" Target="../media/image40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2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41.pn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13.xml"  /><Relationship Id="rId3" Type="http://schemas.openxmlformats.org/officeDocument/2006/relationships/image" Target="../media/image42.pn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4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43.png"  /><Relationship Id="rId4" Type="http://schemas.openxmlformats.org/officeDocument/2006/relationships/image" Target="../media/image44.pn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15.xml"  /><Relationship Id="rId3" Type="http://schemas.openxmlformats.org/officeDocument/2006/relationships/image" Target="../media/image45.jpe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6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46.png"  /><Relationship Id="rId4" Type="http://schemas.openxmlformats.org/officeDocument/2006/relationships/image" Target="../media/image47.jpeg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7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48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.jpeg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notesSlide" Target="../notesSlides/notesSlide18.xml"  /><Relationship Id="rId3" Type="http://schemas.openxmlformats.org/officeDocument/2006/relationships/image" Target="../media/image49.png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9.xml"  /><Relationship Id="rId2" Type="http://schemas.openxmlformats.org/officeDocument/2006/relationships/slideLayout" Target="../slideLayouts/slideLayout2.xml"  /><Relationship Id="rId3" Type="http://schemas.openxmlformats.org/officeDocument/2006/relationships/image" Target="../media/image50.png"  /><Relationship Id="rId4" Type="http://schemas.openxmlformats.org/officeDocument/2006/relationships/image" Target="../media/image51.png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.jpeg"  /><Relationship Id="rId3" Type="http://schemas.openxmlformats.org/officeDocument/2006/relationships/image" Target="../media/image1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.jpe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10" Type="http://schemas.openxmlformats.org/officeDocument/2006/relationships/hyperlink" Target="F5.jpg" TargetMode="External" /><Relationship Id="rId11" Type="http://schemas.openxmlformats.org/officeDocument/2006/relationships/image" Target="../media/image11.jpeg"  /><Relationship Id="rId12" Type="http://schemas.openxmlformats.org/officeDocument/2006/relationships/hyperlink" Target="F6.jpg" TargetMode="External" /><Relationship Id="rId13" Type="http://schemas.openxmlformats.org/officeDocument/2006/relationships/image" Target="../media/image12.jpeg"  /><Relationship Id="rId14" Type="http://schemas.openxmlformats.org/officeDocument/2006/relationships/hyperlink" Target="F7.jpg" TargetMode="External" /><Relationship Id="rId15" Type="http://schemas.openxmlformats.org/officeDocument/2006/relationships/image" Target="../media/image13.jpeg"  /><Relationship Id="rId16" Type="http://schemas.openxmlformats.org/officeDocument/2006/relationships/hyperlink" Target="F8.jpg" TargetMode="External" /><Relationship Id="rId17" Type="http://schemas.openxmlformats.org/officeDocument/2006/relationships/image" Target="../media/image14.jpeg"  /><Relationship Id="rId2" Type="http://schemas.openxmlformats.org/officeDocument/2006/relationships/hyperlink" Target="F1.jpg" TargetMode="External" /><Relationship Id="rId3" Type="http://schemas.openxmlformats.org/officeDocument/2006/relationships/image" Target="../media/image7.jpeg"  /><Relationship Id="rId4" Type="http://schemas.openxmlformats.org/officeDocument/2006/relationships/hyperlink" Target="F2.jpg" TargetMode="External" /><Relationship Id="rId5" Type="http://schemas.openxmlformats.org/officeDocument/2006/relationships/image" Target="../media/image8.jpeg"  /><Relationship Id="rId6" Type="http://schemas.openxmlformats.org/officeDocument/2006/relationships/hyperlink" Target="F3.jpg" TargetMode="External" /><Relationship Id="rId7" Type="http://schemas.openxmlformats.org/officeDocument/2006/relationships/image" Target="../media/image9.jpeg"  /><Relationship Id="rId8" Type="http://schemas.openxmlformats.org/officeDocument/2006/relationships/hyperlink" Target="F4.jpg" TargetMode="External" /><Relationship Id="rId9" Type="http://schemas.openxmlformats.org/officeDocument/2006/relationships/image" Target="../media/image10.jpe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.png"  /><Relationship Id="rId3" Type="http://schemas.openxmlformats.org/officeDocument/2006/relationships/image" Target="../media/image16.jpe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7.png" 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도형 1">
            <a:hlinkClick r:id="" action="ppaction://hlinkshowjump?jump=nextslide"/>
          </p:cNvPr>
          <p:cNvSpPr>
            <a:spLocks/>
          </p:cNvSpPr>
          <p:nvPr/>
        </p:nvSpPr>
        <p:spPr>
          <a:xfrm>
            <a:off x="11815445" y="5217795"/>
            <a:ext cx="160655" cy="161290"/>
          </a:xfrm>
          <a:prstGeom prst="ellipse">
            <a:avLst/>
          </a:prstGeom>
          <a:solidFill>
            <a:srgbClr val="1B1B1B"/>
          </a:solidFill>
          <a:ln w="12700" cap="flat" cmpd="sng">
            <a:solidFill>
              <a:srgbClr val="1B1B1B">
                <a:alpha val="100000"/>
              </a:srgbClr>
            </a:solidFill>
            <a:prstDash val="solid"/>
          </a:ln>
          <a:scene3d>
            <a:camera prst="orthographicFront"/>
            <a:lightRig rig="threePt" dir="t"/>
          </a:scene3d>
          <a:sp3d>
            <a:bevelT w="12700" h="63500"/>
            <a:contourClr>
              <a:srgbClr val="00000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 smtClean="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 rot="0">
            <a:off x="734060" y="188595"/>
            <a:ext cx="10725150" cy="1075690"/>
            <a:chOff x="734060" y="188595"/>
            <a:chExt cx="10725150" cy="1075690"/>
          </a:xfrm>
        </p:grpSpPr>
        <p:sp>
          <p:nvSpPr>
            <p:cNvPr id="5" name="직사각형 4"/>
            <p:cNvSpPr/>
            <p:nvPr/>
          </p:nvSpPr>
          <p:spPr>
            <a:xfrm>
              <a:off x="8840470" y="217105"/>
              <a:ext cx="2606040" cy="1037590"/>
            </a:xfrm>
            <a:prstGeom prst="rect">
              <a:avLst/>
            </a:prstGeom>
            <a:solidFill>
              <a:srgbClr val="00b050"/>
            </a:solidFill>
            <a:ln w="12700" cap="flat" cmpd="sng">
              <a:solidFill>
                <a:srgbClr val="00b050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r>
                <a:rPr lang="en-US" altLang="ko-KR" sz="3600" b="0" cap="none">
                  <a:solidFill>
                    <a:srgbClr val="ffffff"/>
                  </a:solidFill>
                  <a:latin typeface="맑은 고딕"/>
                  <a:ea typeface="맑은 고딕"/>
                </a:rPr>
                <a:t>검      색</a:t>
              </a:r>
              <a:endParaRPr lang="ko-KR" altLang="en-US" sz="3600" b="0" cap="none">
                <a:solidFill>
                  <a:srgbClr val="ffffff"/>
                </a:solidFill>
                <a:latin typeface="맑은 고딕"/>
                <a:ea typeface="맑은 고딕"/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734060" y="188595"/>
              <a:ext cx="10725150" cy="1075690"/>
            </a:xfrm>
            <a:prstGeom prst="rect">
              <a:avLst/>
            </a:prstGeom>
            <a:noFill/>
            <a:ln w="57150" cap="flat" cmpd="sng">
              <a:solidFill>
                <a:srgbClr val="00b050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ko-KR" altLang="en-US" sz="1800" b="0" cap="none">
                <a:solidFill>
                  <a:srgbClr val="ffffff"/>
                </a:solidFill>
                <a:latin typeface="맑은 고딕"/>
                <a:ea typeface="맑은 고딕"/>
              </a:endParaRPr>
            </a:p>
          </p:txBody>
        </p:sp>
      </p:grpSp>
      <p:sp>
        <p:nvSpPr>
          <p:cNvPr id="7" name="내용 개체 틀 6"/>
          <p:cNvSpPr txBox="1">
            <a:spLocks noGrp="1"/>
          </p:cNvSpPr>
          <p:nvPr>
            <p:ph idx="1"/>
          </p:nvPr>
        </p:nvSpPr>
        <p:spPr>
          <a:xfrm>
            <a:off x="723900" y="1600200"/>
            <a:ext cx="10737215" cy="4937125"/>
          </a:xfrm>
          <a:prstGeom prst="rect">
            <a:avLst/>
          </a:prstGeom>
          <a:ln w="57150" cap="flat" cmpd="sng">
            <a:solidFill>
              <a:srgbClr val="00b050">
                <a:alpha val="100000"/>
              </a:srgbClr>
            </a:solidFill>
            <a:prstDash val="solid"/>
            <a:round/>
          </a:ln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508000" ea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ko-KR" sz="2800" b="0" cap="none">
                <a:solidFill>
                  <a:srgbClr val="ffc000"/>
                </a:solidFill>
                <a:latin typeface="맑은 고딕"/>
                <a:ea typeface="맑은 고딕"/>
              </a:rPr>
              <a:t>☆</a:t>
            </a:r>
            <a:r>
              <a:rPr lang="en-US" altLang="ko-KR" sz="2800" b="0" cap="none">
                <a:solidFill>
                  <a:schemeClr val="tx1"/>
                </a:solidFill>
                <a:latin typeface="맑은 고딕"/>
                <a:ea typeface="맑은 고딕"/>
              </a:rPr>
              <a:t> 로그인</a:t>
            </a:r>
            <a:endParaRPr lang="en-US" altLang="ko-KR" sz="2800" b="0" cap="none">
              <a:solidFill>
                <a:schemeClr val="tx1"/>
              </a:solidFill>
              <a:latin typeface="맑은 고딕"/>
              <a:ea typeface="맑은 고딕"/>
            </a:endParaRPr>
          </a:p>
          <a:p>
            <a:pPr marL="0" indent="0" algn="l" defTabSz="508000" ea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ko-KR" sz="2800" b="0" cap="none">
                <a:solidFill>
                  <a:srgbClr val="ffc000"/>
                </a:solidFill>
                <a:latin typeface="맑은 고딕"/>
                <a:ea typeface="맑은 고딕"/>
              </a:rPr>
              <a:t>☆</a:t>
            </a:r>
            <a:r>
              <a:rPr lang="en-US" altLang="ko-KR" sz="2800" b="0" cap="none">
                <a:solidFill>
                  <a:schemeClr val="tx1"/>
                </a:solidFill>
                <a:latin typeface="맑은 고딕"/>
                <a:ea typeface="맑은 고딕"/>
              </a:rPr>
              <a:t> 준비금 입력</a:t>
            </a:r>
            <a:endParaRPr lang="en-US" altLang="ko-KR" sz="2800" b="0" cap="none">
              <a:solidFill>
                <a:schemeClr val="tx1"/>
              </a:solidFill>
              <a:latin typeface="맑은 고딕"/>
              <a:ea typeface="맑은 고딕"/>
            </a:endParaRPr>
          </a:p>
          <a:p>
            <a:pPr marL="0" indent="0" algn="l" defTabSz="508000" ea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ko-KR" sz="2800" b="0" cap="none">
                <a:solidFill>
                  <a:srgbClr val="ffc000"/>
                </a:solidFill>
                <a:latin typeface="맑은 고딕"/>
                <a:ea typeface="맑은 고딕"/>
              </a:rPr>
              <a:t>☆</a:t>
            </a:r>
            <a:r>
              <a:rPr lang="en-US" altLang="ko-KR" sz="2800" b="0" cap="none">
                <a:solidFill>
                  <a:schemeClr val="tx1"/>
                </a:solidFill>
                <a:latin typeface="맑은 고딕"/>
                <a:ea typeface="맑은 고딕"/>
              </a:rPr>
              <a:t> 메뉴</a:t>
            </a:r>
            <a:endParaRPr lang="en-US" altLang="ko-KR" sz="2800" b="0" cap="none">
              <a:solidFill>
                <a:schemeClr val="tx1"/>
              </a:solidFill>
              <a:latin typeface="맑은 고딕"/>
              <a:ea typeface="맑은 고딕"/>
            </a:endParaRPr>
          </a:p>
          <a:p>
            <a:pPr marL="0" indent="0" algn="l" defTabSz="508000" ea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ko-KR" sz="2800" b="0" cap="none">
                <a:solidFill>
                  <a:srgbClr val="ffc000"/>
                </a:solidFill>
                <a:latin typeface="맑은 고딕"/>
                <a:ea typeface="맑은 고딕"/>
              </a:rPr>
              <a:t>☆</a:t>
            </a:r>
            <a:r>
              <a:rPr lang="en-US" altLang="ko-KR" sz="2800" b="0" cap="none">
                <a:solidFill>
                  <a:schemeClr val="tx1"/>
                </a:solidFill>
                <a:latin typeface="맑은 고딕"/>
                <a:ea typeface="맑은 고딕"/>
              </a:rPr>
              <a:t> 세부메뉴 </a:t>
            </a:r>
            <a:endParaRPr lang="en-US" altLang="ko-KR" sz="2800" b="0" cap="none">
              <a:solidFill>
                <a:schemeClr val="tx1"/>
              </a:solidFill>
              <a:latin typeface="맑은 고딕"/>
              <a:ea typeface="맑은 고딕"/>
            </a:endParaRPr>
          </a:p>
          <a:p>
            <a:pPr marL="0" indent="0" algn="l" defTabSz="508000" ea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ko-KR" sz="2800" b="0" cap="none">
                <a:solidFill>
                  <a:schemeClr val="tx1"/>
                </a:solidFill>
                <a:latin typeface="맑은 고딕"/>
                <a:ea typeface="맑은 고딕"/>
              </a:rPr>
              <a:t>    - 메뉴</a:t>
            </a:r>
            <a:endParaRPr lang="en-US" altLang="ko-KR" sz="2800" b="0" cap="none">
              <a:solidFill>
                <a:schemeClr val="tx1"/>
              </a:solidFill>
              <a:latin typeface="맑은 고딕"/>
              <a:ea typeface="맑은 고딕"/>
            </a:endParaRPr>
          </a:p>
          <a:p>
            <a:pPr marL="0" indent="0" algn="l" defTabSz="508000" ea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ko-KR" sz="2800" b="0" cap="none">
                <a:solidFill>
                  <a:schemeClr val="tx1"/>
                </a:solidFill>
                <a:latin typeface="맑은 고딕"/>
                <a:ea typeface="맑은 고딕"/>
              </a:rPr>
              <a:t>    - 현매출</a:t>
            </a:r>
            <a:endParaRPr lang="en-US" altLang="ko-KR" sz="2800" b="0" cap="none">
              <a:solidFill>
                <a:schemeClr val="tx1"/>
              </a:solidFill>
              <a:latin typeface="맑은 고딕"/>
              <a:ea typeface="맑은 고딕"/>
            </a:endParaRPr>
          </a:p>
          <a:p>
            <a:pPr marL="0" indent="0" algn="l" defTabSz="508000" ea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ko-KR" sz="2800" b="0" cap="none">
                <a:solidFill>
                  <a:schemeClr val="tx1"/>
                </a:solidFill>
                <a:latin typeface="맑은 고딕"/>
                <a:ea typeface="맑은 고딕"/>
              </a:rPr>
              <a:t>    - 매출현황</a:t>
            </a:r>
            <a:endParaRPr lang="en-US" altLang="ko-KR" sz="2800" b="0" cap="none">
              <a:solidFill>
                <a:schemeClr val="tx1"/>
              </a:solidFill>
              <a:latin typeface="맑은 고딕"/>
              <a:ea typeface="맑은 고딕"/>
            </a:endParaRPr>
          </a:p>
          <a:p>
            <a:pPr marL="0" indent="0" algn="l" defTabSz="508000" ea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ko-KR" sz="2800" b="0" cap="none">
                <a:solidFill>
                  <a:schemeClr val="tx1"/>
                </a:solidFill>
                <a:latin typeface="맑은 고딕"/>
                <a:ea typeface="맑은 고딕"/>
              </a:rPr>
              <a:t>    - 회원관리</a:t>
            </a:r>
            <a:endParaRPr lang="en-US" altLang="ko-KR" sz="2800" b="0" cap="none">
              <a:solidFill>
                <a:schemeClr val="tx1"/>
              </a:solidFill>
              <a:latin typeface="맑은 고딕"/>
              <a:ea typeface="맑은 고딕"/>
            </a:endParaRPr>
          </a:p>
          <a:p>
            <a:pPr marL="0" indent="0" algn="l" defTabSz="508000" ea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ko-KR" sz="2800" b="0" cap="none">
                <a:solidFill>
                  <a:schemeClr val="tx1"/>
                </a:solidFill>
                <a:latin typeface="맑은 고딕"/>
                <a:ea typeface="맑은 고딕"/>
              </a:rPr>
              <a:t>    - </a:t>
            </a:r>
            <a:r>
              <a:rPr lang="ko-KR" altLang="en-US" sz="2800" b="0" cap="none">
                <a:solidFill>
                  <a:schemeClr val="tx1"/>
                </a:solidFill>
                <a:latin typeface="맑은 고딕"/>
                <a:ea typeface="맑은 고딕"/>
              </a:rPr>
              <a:t>환불</a:t>
            </a:r>
            <a:endParaRPr lang="ko-KR" altLang="en-US" sz="2800" b="0" cap="none">
              <a:solidFill>
                <a:schemeClr val="tx1"/>
              </a:solidFill>
              <a:latin typeface="맑은 고딕"/>
              <a:ea typeface="맑은 고딕"/>
            </a:endParaRPr>
          </a:p>
          <a:p>
            <a:pPr marL="0" indent="0" algn="l" defTabSz="508000" ea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ko-KR" sz="2800" b="0" cap="none">
                <a:solidFill>
                  <a:schemeClr val="tx1"/>
                </a:solidFill>
                <a:latin typeface="맑은 고딕"/>
                <a:ea typeface="맑은 고딕"/>
              </a:rPr>
              <a:t>    - 재고관리</a:t>
            </a:r>
            <a:endParaRPr lang="en-US" altLang="ko-KR" sz="2800" b="0" cap="none">
              <a:solidFill>
                <a:schemeClr val="tx1"/>
              </a:solidFill>
              <a:latin typeface="맑은 고딕"/>
              <a:ea typeface="맑은 고딕"/>
            </a:endParaRPr>
          </a:p>
          <a:p>
            <a:pPr marL="0" indent="0" algn="l" defTabSz="508000" ea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ko-KR" sz="2800" b="0" cap="none">
                <a:solidFill>
                  <a:schemeClr val="tx1"/>
                </a:solidFill>
                <a:latin typeface="맑은 고딕"/>
                <a:ea typeface="맑은 고딕"/>
              </a:rPr>
              <a:t>    - 종료     </a:t>
            </a:r>
            <a:endParaRPr lang="ko-KR" altLang="en-US" sz="2800" b="0" cap="none">
              <a:solidFill>
                <a:schemeClr val="tx1"/>
              </a:solidFill>
              <a:latin typeface="맑은 고딕"/>
              <a:ea typeface="맑은 고딕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741567" y="236216"/>
            <a:ext cx="7658689" cy="10001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6000" b="1">
                <a:latin typeface="나눔바른고딕"/>
                <a:ea typeface="나눔바른고딕"/>
              </a:rPr>
              <a:t>Program Manual</a:t>
            </a:r>
            <a:endParaRPr lang="ko-KR" altLang="en-US" sz="60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" grpId="1" animBg="1"/>
      <p:bldP spid="7" grpId="2" animBg="1"/>
    </p:bldLst>
  </p:timing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 rot="0">
            <a:off x="734060" y="188595"/>
            <a:ext cx="10725150" cy="1075690"/>
            <a:chOff x="734060" y="188595"/>
            <a:chExt cx="10725150" cy="1075690"/>
          </a:xfrm>
        </p:grpSpPr>
        <p:sp>
          <p:nvSpPr>
            <p:cNvPr id="5" name="직사각형 4"/>
            <p:cNvSpPr/>
            <p:nvPr/>
          </p:nvSpPr>
          <p:spPr>
            <a:xfrm>
              <a:off x="8840470" y="217105"/>
              <a:ext cx="2606040" cy="1037590"/>
            </a:xfrm>
            <a:prstGeom prst="rect">
              <a:avLst/>
            </a:prstGeom>
            <a:solidFill>
              <a:srgbClr val="00b050"/>
            </a:solidFill>
            <a:ln w="12700" cap="flat" cmpd="sng">
              <a:solidFill>
                <a:srgbClr val="00b050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r>
                <a:rPr lang="en-US" altLang="ko-KR" sz="3600" b="0" cap="none">
                  <a:solidFill>
                    <a:srgbClr val="ffffff"/>
                  </a:solidFill>
                  <a:latin typeface="맑은 고딕"/>
                  <a:ea typeface="맑은 고딕"/>
                </a:rPr>
                <a:t>검      색</a:t>
              </a:r>
              <a:endParaRPr lang="ko-KR" altLang="en-US" sz="3600" b="0" cap="none">
                <a:solidFill>
                  <a:srgbClr val="ffffff"/>
                </a:solidFill>
                <a:latin typeface="맑은 고딕"/>
                <a:ea typeface="맑은 고딕"/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734060" y="188595"/>
              <a:ext cx="10725150" cy="1075690"/>
            </a:xfrm>
            <a:prstGeom prst="rect">
              <a:avLst/>
            </a:prstGeom>
            <a:noFill/>
            <a:ln w="57150" cap="flat" cmpd="sng">
              <a:solidFill>
                <a:srgbClr val="00b050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ko-KR" altLang="en-US" sz="1800" b="0" cap="none">
                <a:solidFill>
                  <a:srgbClr val="ffffff"/>
                </a:solidFill>
                <a:latin typeface="맑은 고딕"/>
                <a:ea typeface="맑은 고딕"/>
              </a:endParaRPr>
            </a:p>
          </p:txBody>
        </p:sp>
      </p:grpSp>
      <p:sp>
        <p:nvSpPr>
          <p:cNvPr id="8" name="직사각형 7"/>
          <p:cNvSpPr/>
          <p:nvPr/>
        </p:nvSpPr>
        <p:spPr>
          <a:xfrm>
            <a:off x="734060" y="239032"/>
            <a:ext cx="7658689" cy="997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xmlns:mc="http://schemas.openxmlformats.org/markup-compatibility/2006" xmlns:hp="http://schemas.haansoft.com/office/presentation/8.0" lang="ko-KR" altLang="en-US" sz="6000" b="1" mc:Ignorable="hp" hp:hslEmbossed="0"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나눔고딕"/>
                <a:ea typeface="나눔고딕"/>
              </a:rPr>
              <a:t>로</a:t>
            </a:r>
            <a:endParaRPr xmlns:mc="http://schemas.openxmlformats.org/markup-compatibility/2006" xmlns:hp="http://schemas.haansoft.com/office/presentation/8.0" lang="ko-KR" altLang="en-US" sz="6000" b="1" mc:Ignorable="hp" hp:hslEmbossed="0"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latin typeface="나눔고딕"/>
              <a:ea typeface="나눔고딕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734060" y="239032"/>
            <a:ext cx="7658689" cy="997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xmlns:mc="http://schemas.openxmlformats.org/markup-compatibility/2006" xmlns:hp="http://schemas.haansoft.com/office/presentation/8.0" lang="ko-KR" altLang="en-US" sz="6000" b="1" mc:Ignorable="hp" hp:hslEmbossed="0"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나눔고딕"/>
                <a:ea typeface="나눔고딕"/>
              </a:rPr>
              <a:t>로ㄱ</a:t>
            </a:r>
            <a:endParaRPr xmlns:mc="http://schemas.openxmlformats.org/markup-compatibility/2006" xmlns:hp="http://schemas.haansoft.com/office/presentation/8.0" lang="ko-KR" altLang="en-US" sz="6000" b="1" mc:Ignorable="hp" hp:hslEmbossed="0"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latin typeface="나눔고딕"/>
              <a:ea typeface="나눔고딕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34060" y="239032"/>
            <a:ext cx="7658689" cy="997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xmlns:mc="http://schemas.openxmlformats.org/markup-compatibility/2006" xmlns:hp="http://schemas.haansoft.com/office/presentation/8.0" lang="ko-KR" altLang="en-US" sz="6000" b="1" mc:Ignorable="hp" hp:hslEmbossed="0"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나눔고딕"/>
                <a:ea typeface="나눔고딕"/>
              </a:rPr>
              <a:t>로그</a:t>
            </a:r>
            <a:endParaRPr xmlns:mc="http://schemas.openxmlformats.org/markup-compatibility/2006" xmlns:hp="http://schemas.haansoft.com/office/presentation/8.0" lang="ko-KR" altLang="en-US" sz="6000" b="1" mc:Ignorable="hp" hp:hslEmbossed="0"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latin typeface="나눔고딕"/>
              <a:ea typeface="나눔고딕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734060" y="239032"/>
            <a:ext cx="7658689" cy="997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xmlns:mc="http://schemas.openxmlformats.org/markup-compatibility/2006" xmlns:hp="http://schemas.haansoft.com/office/presentation/8.0" lang="ko-KR" altLang="en-US" sz="6000" b="1" mc:Ignorable="hp" hp:hslEmbossed="0"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나눔고딕"/>
                <a:ea typeface="나눔고딕"/>
              </a:rPr>
              <a:t>로그ㅇ</a:t>
            </a:r>
            <a:endParaRPr xmlns:mc="http://schemas.openxmlformats.org/markup-compatibility/2006" xmlns:hp="http://schemas.haansoft.com/office/presentation/8.0" lang="ko-KR" altLang="en-US" sz="6000" b="1" mc:Ignorable="hp" hp:hslEmbossed="0"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latin typeface="나눔고딕"/>
              <a:ea typeface="나눔고딕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34060" y="239032"/>
            <a:ext cx="7658689" cy="997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xmlns:mc="http://schemas.openxmlformats.org/markup-compatibility/2006" xmlns:hp="http://schemas.haansoft.com/office/presentation/8.0" lang="ko-KR" altLang="en-US" sz="6000" b="1" mc:Ignorable="hp" hp:hslEmbossed="0"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나눔고딕"/>
                <a:ea typeface="나눔고딕"/>
              </a:rPr>
              <a:t>로그이</a:t>
            </a:r>
            <a:endParaRPr xmlns:mc="http://schemas.openxmlformats.org/markup-compatibility/2006" xmlns:hp="http://schemas.haansoft.com/office/presentation/8.0" lang="ko-KR" altLang="en-US" sz="6000" b="1" mc:Ignorable="hp" hp:hslEmbossed="0"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latin typeface="나눔고딕"/>
              <a:ea typeface="나눔고딕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734060" y="239032"/>
            <a:ext cx="7658689" cy="997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xmlns:mc="http://schemas.openxmlformats.org/markup-compatibility/2006" xmlns:hp="http://schemas.haansoft.com/office/presentation/8.0" lang="ko-KR" altLang="en-US" sz="6000" b="1" mc:Ignorable="hp" hp:hslEmbossed="0"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나눔고딕"/>
                <a:ea typeface="나눔고딕"/>
              </a:rPr>
              <a:t>로그인</a:t>
            </a:r>
            <a:endParaRPr xmlns:mc="http://schemas.openxmlformats.org/markup-compatibility/2006" xmlns:hp="http://schemas.haansoft.com/office/presentation/8.0" lang="ko-KR" altLang="en-US" sz="6000" b="1" mc:Ignorable="hp" hp:hslEmbossed="0"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latin typeface="나눔고딕"/>
              <a:ea typeface="나눔고딕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734060" y="1412776"/>
            <a:ext cx="10725150" cy="5184576"/>
          </a:xfrm>
          <a:prstGeom prst="rect">
            <a:avLst/>
          </a:prstGeom>
          <a:noFill/>
          <a:ln w="603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598207" y="1865131"/>
            <a:ext cx="5363792" cy="333132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719736" y="5229200"/>
            <a:ext cx="5120734" cy="9410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800" b="1">
                <a:latin typeface="나눔고딕"/>
                <a:ea typeface="나눔고딕"/>
              </a:rPr>
              <a:t>로그인 </a:t>
            </a:r>
            <a:r>
              <a:rPr lang="en-US" altLang="ko-KR" sz="2800" b="1">
                <a:latin typeface="나눔고딕"/>
                <a:ea typeface="나눔고딕"/>
              </a:rPr>
              <a:t>: </a:t>
            </a:r>
            <a:r>
              <a:rPr lang="ko-KR" altLang="en-US" sz="2800" b="1">
                <a:latin typeface="나눔고딕"/>
                <a:ea typeface="나눔고딕"/>
              </a:rPr>
              <a:t>준비금 화면으로 이동</a:t>
            </a:r>
            <a:endParaRPr lang="ko-KR" altLang="en-US" sz="2800" b="1">
              <a:latin typeface="나눔고딕"/>
              <a:ea typeface="나눔고딕"/>
            </a:endParaRPr>
          </a:p>
          <a:p>
            <a:pPr lvl="0">
              <a:defRPr/>
            </a:pPr>
            <a:r>
              <a:rPr lang="ko-KR" altLang="en-US" sz="2800" b="1">
                <a:solidFill>
                  <a:srgbClr val="ff0000"/>
                </a:solidFill>
                <a:latin typeface="나눔고딕"/>
                <a:ea typeface="나눔고딕"/>
              </a:rPr>
              <a:t>취소</a:t>
            </a:r>
            <a:r>
              <a:rPr lang="ko-KR" altLang="en-US" sz="2800" b="1">
                <a:latin typeface="나눔고딕"/>
                <a:ea typeface="나눔고딕"/>
              </a:rPr>
              <a:t> </a:t>
            </a:r>
            <a:r>
              <a:rPr lang="en-US" altLang="ko-KR" sz="2800" b="1">
                <a:latin typeface="나눔고딕"/>
                <a:ea typeface="나눔고딕"/>
              </a:rPr>
              <a:t>: </a:t>
            </a:r>
            <a:r>
              <a:rPr lang="ko-KR" altLang="en-US" sz="2800" b="1">
                <a:latin typeface="나눔고딕"/>
                <a:ea typeface="나눔고딕"/>
              </a:rPr>
              <a:t>프로그램 </a:t>
            </a:r>
            <a:r>
              <a:rPr lang="ko-KR" altLang="en-US" sz="2800" b="1">
                <a:solidFill>
                  <a:srgbClr val="ff0000"/>
                </a:solidFill>
                <a:latin typeface="나눔고딕"/>
                <a:ea typeface="나눔고딕"/>
              </a:rPr>
              <a:t>종료</a:t>
            </a:r>
            <a:endParaRPr lang="ko-KR" altLang="en-US" sz="2800" b="1">
              <a:solidFill>
                <a:srgbClr val="ff0000"/>
              </a:solidFill>
              <a:latin typeface="나눔고딕"/>
              <a:ea typeface="나눔고딕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598207" y="5196455"/>
            <a:ext cx="6552728" cy="945265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800" b="1">
                <a:solidFill>
                  <a:schemeClr val="tx1"/>
                </a:solidFill>
                <a:latin typeface="나눔고딕"/>
                <a:ea typeface="나눔고딕"/>
              </a:rPr>
              <a:t>아이디 </a:t>
            </a:r>
            <a:r>
              <a:rPr lang="en-US" altLang="ko-KR" sz="2800" b="1">
                <a:solidFill>
                  <a:schemeClr val="tx1"/>
                </a:solidFill>
                <a:latin typeface="나눔고딕"/>
                <a:ea typeface="나눔고딕"/>
              </a:rPr>
              <a:t>: DB  CAFEID</a:t>
            </a:r>
            <a:r>
              <a:rPr lang="ko-KR" altLang="en-US" sz="2800" b="1">
                <a:solidFill>
                  <a:schemeClr val="tx1"/>
                </a:solidFill>
                <a:latin typeface="나눔고딕"/>
                <a:ea typeface="나눔고딕"/>
              </a:rPr>
              <a:t>에 저장된 </a:t>
            </a:r>
            <a:r>
              <a:rPr lang="en-US" altLang="ko-KR" sz="2800" b="1">
                <a:solidFill>
                  <a:schemeClr val="tx1"/>
                </a:solidFill>
                <a:latin typeface="나눔고딕"/>
                <a:ea typeface="나눔고딕"/>
              </a:rPr>
              <a:t>ID</a:t>
            </a:r>
            <a:endParaRPr lang="en-US" altLang="ko-KR" sz="2800" b="1">
              <a:solidFill>
                <a:schemeClr val="tx1"/>
              </a:solidFill>
              <a:latin typeface="나눔고딕"/>
              <a:ea typeface="나눔고딕"/>
            </a:endParaRPr>
          </a:p>
          <a:p>
            <a:pPr lvl="0">
              <a:defRPr/>
            </a:pPr>
            <a:r>
              <a:rPr lang="ko-KR" altLang="en-US" sz="2800" b="1">
                <a:solidFill>
                  <a:schemeClr val="tx1"/>
                </a:solidFill>
                <a:latin typeface="나눔고딕"/>
                <a:ea typeface="나눔고딕"/>
              </a:rPr>
              <a:t>비밀번호 </a:t>
            </a:r>
            <a:r>
              <a:rPr lang="en-US" altLang="ko-KR" sz="2800" b="1">
                <a:solidFill>
                  <a:schemeClr val="tx1"/>
                </a:solidFill>
                <a:latin typeface="나눔고딕"/>
                <a:ea typeface="나눔고딕"/>
              </a:rPr>
              <a:t>: DB CAFEID</a:t>
            </a:r>
            <a:r>
              <a:rPr lang="ko-KR" altLang="en-US" sz="2800" b="1">
                <a:solidFill>
                  <a:schemeClr val="tx1"/>
                </a:solidFill>
                <a:latin typeface="나눔고딕"/>
                <a:ea typeface="나눔고딕"/>
              </a:rPr>
              <a:t>에 저장된 비밀번호</a:t>
            </a:r>
            <a:endParaRPr lang="en-US" altLang="ko-KR" sz="2800" b="1">
              <a:solidFill>
                <a:schemeClr val="tx1"/>
              </a:solidFill>
              <a:latin typeface="나눔고딕"/>
              <a:ea typeface="나눔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2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3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4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5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6" nodeType="withEffect">
                                  <p:stCondLst>
                                    <p:cond delay="5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7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8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9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0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1" nodeType="withEffect">
                                  <p:stCondLst>
                                    <p:cond delay="5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1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1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grpId="1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15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1"/>
      <p:bldP spid="9" grpId="2"/>
      <p:bldP spid="10" grpId="3"/>
      <p:bldP spid="11" grpId="4"/>
      <p:bldP spid="12" grpId="5"/>
      <p:bldP spid="13" grpId="6"/>
      <p:bldP spid="8" grpId="7"/>
      <p:bldP spid="9" grpId="8"/>
      <p:bldP spid="10" grpId="9"/>
      <p:bldP spid="11" grpId="10"/>
      <p:bldP spid="12" grpId="11"/>
      <p:bldP spid="3" grpId="12" animBg="1"/>
      <p:bldP spid="16" grpId="13" animBg="1"/>
      <p:bldP spid="16" grpId="14" animBg="1"/>
      <p:bldP spid="15" grpId="15" animBg="1"/>
    </p:bldLst>
  </p:timing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 rot="0">
            <a:off x="734060" y="188595"/>
            <a:ext cx="10725150" cy="1075690"/>
            <a:chOff x="734060" y="188595"/>
            <a:chExt cx="10725150" cy="1075690"/>
          </a:xfrm>
        </p:grpSpPr>
        <p:sp>
          <p:nvSpPr>
            <p:cNvPr id="5" name="직사각형 4"/>
            <p:cNvSpPr/>
            <p:nvPr/>
          </p:nvSpPr>
          <p:spPr>
            <a:xfrm>
              <a:off x="8840470" y="217105"/>
              <a:ext cx="2606040" cy="1037590"/>
            </a:xfrm>
            <a:prstGeom prst="rect">
              <a:avLst/>
            </a:prstGeom>
            <a:solidFill>
              <a:srgbClr val="00b050"/>
            </a:solidFill>
            <a:ln w="12700" cap="flat" cmpd="sng">
              <a:solidFill>
                <a:srgbClr val="00b050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r>
                <a:rPr lang="en-US" altLang="ko-KR" sz="3600" b="0" cap="none">
                  <a:solidFill>
                    <a:srgbClr val="ffffff"/>
                  </a:solidFill>
                  <a:latin typeface="맑은 고딕"/>
                  <a:ea typeface="맑은 고딕"/>
                </a:rPr>
                <a:t>검      색</a:t>
              </a:r>
              <a:endParaRPr lang="ko-KR" altLang="en-US" sz="3600" b="0" cap="none">
                <a:solidFill>
                  <a:srgbClr val="ffffff"/>
                </a:solidFill>
                <a:latin typeface="맑은 고딕"/>
                <a:ea typeface="맑은 고딕"/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734060" y="188595"/>
              <a:ext cx="10725150" cy="1075690"/>
            </a:xfrm>
            <a:prstGeom prst="rect">
              <a:avLst/>
            </a:prstGeom>
            <a:noFill/>
            <a:ln w="57150" cap="flat" cmpd="sng">
              <a:solidFill>
                <a:srgbClr val="00b050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ko-KR" altLang="en-US" sz="1800" b="0" cap="none">
                <a:solidFill>
                  <a:srgbClr val="ffffff"/>
                </a:solidFill>
                <a:latin typeface="맑은 고딕"/>
                <a:ea typeface="맑은 고딕"/>
              </a:endParaRPr>
            </a:p>
          </p:txBody>
        </p:sp>
      </p:grpSp>
      <p:sp>
        <p:nvSpPr>
          <p:cNvPr id="2" name="직사각형 1"/>
          <p:cNvSpPr/>
          <p:nvPr/>
        </p:nvSpPr>
        <p:spPr>
          <a:xfrm>
            <a:off x="741567" y="236216"/>
            <a:ext cx="7658689" cy="10001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xmlns:mc="http://schemas.openxmlformats.org/markup-compatibility/2006" xmlns:hp="http://schemas.haansoft.com/office/presentation/8.0" lang="ko-KR" altLang="en-US" sz="6000" b="1" mc:Ignorable="hp" hp:hslEmbossed="0"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나눔고딕"/>
                <a:ea typeface="나눔고딕"/>
              </a:rPr>
              <a:t>준비금 입력</a:t>
            </a:r>
            <a:endParaRPr xmlns:mc="http://schemas.openxmlformats.org/markup-compatibility/2006" xmlns:hp="http://schemas.haansoft.com/office/presentation/8.0" lang="ko-KR" altLang="en-US" sz="6000" b="1" mc:Ignorable="hp" hp:hslEmbossed="0"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latin typeface="나눔고딕"/>
              <a:ea typeface="나눔고딕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41567" y="1412776"/>
            <a:ext cx="10717643" cy="5184576"/>
          </a:xfrm>
          <a:prstGeom prst="rect">
            <a:avLst/>
          </a:prstGeom>
          <a:noFill/>
          <a:ln w="603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610705" y="1916832"/>
            <a:ext cx="5229765" cy="2808312"/>
          </a:xfrm>
          <a:prstGeom prst="rect">
            <a:avLst/>
          </a:prstGeom>
        </p:spPr>
      </p:pic>
      <p:sp>
        <p:nvSpPr>
          <p:cNvPr id="12" name="오른쪽 화살표 11"/>
          <p:cNvSpPr/>
          <p:nvPr/>
        </p:nvSpPr>
        <p:spPr>
          <a:xfrm rot="10800000">
            <a:off x="3164079" y="2603795"/>
            <a:ext cx="1080120" cy="229863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4250560" y="2523674"/>
            <a:ext cx="792852" cy="3600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960443" y="2483604"/>
            <a:ext cx="2217097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000" b="1">
                <a:latin typeface="나눔고딕"/>
                <a:ea typeface="나눔고딕"/>
              </a:rPr>
              <a:t>로그인시 입력된 </a:t>
            </a:r>
            <a:r>
              <a:rPr lang="en-US" altLang="ko-KR" sz="2000" b="1">
                <a:latin typeface="나눔고딕"/>
                <a:ea typeface="나눔고딕"/>
              </a:rPr>
              <a:t>ID</a:t>
            </a:r>
            <a:endParaRPr lang="ko-KR" altLang="en-US" sz="2000" b="1">
              <a:latin typeface="나눔고딕"/>
              <a:ea typeface="나눔고딕"/>
            </a:endParaRPr>
          </a:p>
        </p:txBody>
      </p:sp>
      <p:sp>
        <p:nvSpPr>
          <p:cNvPr id="15" name="아래쪽 화살표 14"/>
          <p:cNvSpPr/>
          <p:nvPr/>
        </p:nvSpPr>
        <p:spPr>
          <a:xfrm rot="5400000">
            <a:off x="3241989" y="3154875"/>
            <a:ext cx="347725" cy="882049"/>
          </a:xfrm>
          <a:prstGeom prst="down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1090035" y="3422037"/>
            <a:ext cx="195312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000" b="1">
                <a:latin typeface="나눔고딕"/>
                <a:ea typeface="나눔고딕"/>
              </a:rPr>
              <a:t>준비금 입력 창</a:t>
            </a:r>
            <a:endParaRPr lang="ko-KR" altLang="en-US" sz="2000" b="1">
              <a:latin typeface="나눔고딕"/>
              <a:ea typeface="나눔고딕"/>
            </a:endParaRPr>
          </a:p>
        </p:txBody>
      </p:sp>
      <p:sp>
        <p:nvSpPr>
          <p:cNvPr id="17" name="오른쪽 화살표 16"/>
          <p:cNvSpPr/>
          <p:nvPr/>
        </p:nvSpPr>
        <p:spPr>
          <a:xfrm rot="9409156">
            <a:off x="8116038" y="2956748"/>
            <a:ext cx="1061402" cy="347726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8915334" y="2099746"/>
            <a:ext cx="24401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000" b="1">
                <a:solidFill>
                  <a:schemeClr val="tx1"/>
                </a:solidFill>
              </a:rPr>
              <a:t>준비금 입력 완료 후</a:t>
            </a:r>
            <a:endParaRPr lang="ko-KR" altLang="en-US" sz="2400" b="1">
              <a:solidFill>
                <a:srgbClr val="ff0000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9074447" y="2422049"/>
            <a:ext cx="99919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800" b="1">
                <a:solidFill>
                  <a:srgbClr val="ff0000"/>
                </a:solidFill>
                <a:latin typeface="나눔고딕"/>
                <a:ea typeface="나눔고딕"/>
              </a:rPr>
              <a:t>클릭</a:t>
            </a:r>
            <a:r>
              <a:rPr lang="en-US" altLang="ko-KR" sz="2800" b="1">
                <a:solidFill>
                  <a:srgbClr val="ff0000"/>
                </a:solidFill>
                <a:latin typeface="나눔고딕"/>
                <a:ea typeface="나눔고딕"/>
              </a:rPr>
              <a:t>!</a:t>
            </a:r>
            <a:endParaRPr lang="ko-KR" altLang="en-US" sz="2800" b="1">
              <a:solidFill>
                <a:srgbClr val="ff0000"/>
              </a:solidFill>
              <a:latin typeface="나눔고딕"/>
              <a:ea typeface="나눔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1"/>
                            </p:stCondLst>
                            <p:childTnLst>
                              <p:par>
                                <p:cTn id="14" presetID="2" presetClass="entr" presetSubtype="4" fill="hold" grpId="1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4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4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751"/>
                            </p:stCondLst>
                            <p:childTnLst>
                              <p:par>
                                <p:cTn id="1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6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7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8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" presetClass="entr" presetSubtype="4" fill="hold" grpId="9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1" animBg="1"/>
      <p:bldP spid="13" grpId="2" animBg="1"/>
      <p:bldP spid="12" grpId="3" animBg="1"/>
      <p:bldP spid="14" grpId="4"/>
      <p:bldP spid="15" grpId="5" animBg="1"/>
      <p:bldP spid="16" grpId="6"/>
      <p:bldP spid="17" grpId="7" animBg="1"/>
      <p:bldP spid="18" grpId="8"/>
      <p:bldP spid="19" grpId="9"/>
    </p:bldLst>
  </p:timing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 rot="0">
            <a:off x="734060" y="188595"/>
            <a:ext cx="10725150" cy="1075690"/>
            <a:chOff x="734060" y="188595"/>
            <a:chExt cx="10725150" cy="1075690"/>
          </a:xfrm>
        </p:grpSpPr>
        <p:sp>
          <p:nvSpPr>
            <p:cNvPr id="5" name="직사각형 4"/>
            <p:cNvSpPr/>
            <p:nvPr/>
          </p:nvSpPr>
          <p:spPr>
            <a:xfrm>
              <a:off x="8840470" y="217105"/>
              <a:ext cx="2606040" cy="1037590"/>
            </a:xfrm>
            <a:prstGeom prst="rect">
              <a:avLst/>
            </a:prstGeom>
            <a:solidFill>
              <a:srgbClr val="00b050"/>
            </a:solidFill>
            <a:ln w="12700" cap="flat" cmpd="sng">
              <a:solidFill>
                <a:srgbClr val="00b050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r>
                <a:rPr lang="en-US" altLang="ko-KR" sz="3600" b="0" cap="none">
                  <a:solidFill>
                    <a:srgbClr val="ffffff"/>
                  </a:solidFill>
                  <a:latin typeface="맑은 고딕"/>
                  <a:ea typeface="맑은 고딕"/>
                </a:rPr>
                <a:t>검      색</a:t>
              </a:r>
              <a:endParaRPr lang="ko-KR" altLang="en-US" sz="3600" b="0" cap="none">
                <a:solidFill>
                  <a:srgbClr val="ffffff"/>
                </a:solidFill>
                <a:latin typeface="맑은 고딕"/>
                <a:ea typeface="맑은 고딕"/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734060" y="188595"/>
              <a:ext cx="10725150" cy="1075690"/>
            </a:xfrm>
            <a:prstGeom prst="rect">
              <a:avLst/>
            </a:prstGeom>
            <a:noFill/>
            <a:ln w="57150" cap="flat" cmpd="sng">
              <a:solidFill>
                <a:srgbClr val="00b050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ko-KR" altLang="en-US" sz="1800" b="0" cap="none">
                <a:solidFill>
                  <a:srgbClr val="ffffff"/>
                </a:solidFill>
                <a:latin typeface="맑은 고딕"/>
                <a:ea typeface="맑은 고딕"/>
              </a:endParaRPr>
            </a:p>
          </p:txBody>
        </p:sp>
      </p:grpSp>
      <p:sp>
        <p:nvSpPr>
          <p:cNvPr id="2" name="직사각형 1"/>
          <p:cNvSpPr/>
          <p:nvPr/>
        </p:nvSpPr>
        <p:spPr>
          <a:xfrm>
            <a:off x="741567" y="236216"/>
            <a:ext cx="7658689" cy="10001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xmlns:mc="http://schemas.openxmlformats.org/markup-compatibility/2006" xmlns:hp="http://schemas.haansoft.com/office/presentation/8.0" lang="ko-KR" altLang="en-US" sz="6000" b="1" mc:Ignorable="hp" hp:hslEmbossed="0"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나눔고딕"/>
                <a:ea typeface="나눔고딕"/>
              </a:rPr>
              <a:t>준비금 입력</a:t>
            </a:r>
            <a:endParaRPr xmlns:mc="http://schemas.openxmlformats.org/markup-compatibility/2006" xmlns:hp="http://schemas.haansoft.com/office/presentation/8.0" lang="ko-KR" altLang="en-US" sz="6000" b="1" mc:Ignorable="hp" hp:hslEmbossed="0"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latin typeface="나눔고딕"/>
              <a:ea typeface="나눔고딕"/>
            </a:endParaRPr>
          </a:p>
        </p:txBody>
      </p:sp>
      <p:grpSp>
        <p:nvGrpSpPr>
          <p:cNvPr id="9" name=""/>
          <p:cNvGrpSpPr/>
          <p:nvPr/>
        </p:nvGrpSpPr>
        <p:grpSpPr>
          <a:xfrm rot="0">
            <a:off x="741567" y="1412776"/>
            <a:ext cx="10717643" cy="5184576"/>
            <a:chOff x="741567" y="1412776"/>
            <a:chExt cx="10717643" cy="5184576"/>
          </a:xfrm>
        </p:grpSpPr>
        <p:sp>
          <p:nvSpPr>
            <p:cNvPr id="8" name="직사각형 7"/>
            <p:cNvSpPr/>
            <p:nvPr/>
          </p:nvSpPr>
          <p:spPr>
            <a:xfrm>
              <a:off x="741567" y="1412776"/>
              <a:ext cx="10717643" cy="5184576"/>
            </a:xfrm>
            <a:prstGeom prst="rect">
              <a:avLst/>
            </a:prstGeom>
            <a:noFill/>
            <a:ln w="6032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2423592" y="2786782"/>
              <a:ext cx="7559350" cy="3042843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1847528" y="1856766"/>
              <a:ext cx="8635687" cy="57020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2400">
                  <a:latin typeface="나눔고딕"/>
                  <a:ea typeface="나눔고딕"/>
                </a:rPr>
                <a:t>입력을 하지 않았거나</a:t>
              </a:r>
              <a:r>
                <a:rPr lang="en-US" altLang="ko-KR" sz="2400">
                  <a:latin typeface="나눔고딕"/>
                  <a:ea typeface="나눔고딕"/>
                </a:rPr>
                <a:t>, </a:t>
              </a:r>
              <a:r>
                <a:rPr lang="ko-KR" altLang="en-US" sz="2400">
                  <a:latin typeface="나눔고딕"/>
                  <a:ea typeface="나눔고딕"/>
                </a:rPr>
                <a:t>숫자 외의 금액을 입력했을 시</a:t>
              </a:r>
              <a:r>
                <a:rPr lang="en-US" altLang="ko-KR" sz="2400">
                  <a:latin typeface="나눔고딕"/>
                  <a:ea typeface="나눔고딕"/>
                </a:rPr>
                <a:t> </a:t>
              </a:r>
              <a:r>
                <a:rPr lang="ko-KR" altLang="en-US" sz="3200" b="1">
                  <a:solidFill>
                    <a:srgbClr val="ff0000"/>
                  </a:solidFill>
                  <a:latin typeface="나눔고딕"/>
                  <a:ea typeface="나눔고딕"/>
                </a:rPr>
                <a:t>오류발생</a:t>
              </a:r>
              <a:r>
                <a:rPr lang="en-US" altLang="ko-KR" sz="3200" b="1">
                  <a:solidFill>
                    <a:srgbClr val="ff0000"/>
                  </a:solidFill>
                  <a:latin typeface="나눔고딕"/>
                  <a:ea typeface="나눔고딕"/>
                </a:rPr>
                <a:t>!</a:t>
              </a:r>
              <a:endParaRPr lang="ko-KR" altLang="en-US" sz="3200" b="1">
                <a:solidFill>
                  <a:srgbClr val="ff0000"/>
                </a:solidFill>
                <a:latin typeface="나눔고딕"/>
                <a:ea typeface="나눔고딕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" grpId="1"/>
      <p:bldP spid="9" grpId="2" animBg="1"/>
    </p:bldLst>
  </p:timing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 rot="0">
            <a:off x="734060" y="188595"/>
            <a:ext cx="10725150" cy="1075690"/>
            <a:chOff x="734060" y="188595"/>
            <a:chExt cx="10725150" cy="1075690"/>
          </a:xfrm>
        </p:grpSpPr>
        <p:sp>
          <p:nvSpPr>
            <p:cNvPr id="5" name="직사각형 4"/>
            <p:cNvSpPr/>
            <p:nvPr/>
          </p:nvSpPr>
          <p:spPr>
            <a:xfrm>
              <a:off x="8840470" y="217105"/>
              <a:ext cx="2606040" cy="1037590"/>
            </a:xfrm>
            <a:prstGeom prst="rect">
              <a:avLst/>
            </a:prstGeom>
            <a:solidFill>
              <a:srgbClr val="00b050"/>
            </a:solidFill>
            <a:ln w="12700" cap="flat" cmpd="sng">
              <a:solidFill>
                <a:srgbClr val="00b050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r>
                <a:rPr lang="en-US" altLang="ko-KR" sz="3600" b="0" cap="none">
                  <a:solidFill>
                    <a:srgbClr val="ffffff"/>
                  </a:solidFill>
                  <a:latin typeface="맑은 고딕"/>
                  <a:ea typeface="맑은 고딕"/>
                </a:rPr>
                <a:t>검      색</a:t>
              </a:r>
              <a:endParaRPr lang="ko-KR" altLang="en-US" sz="3600" b="0" cap="none">
                <a:solidFill>
                  <a:srgbClr val="ffffff"/>
                </a:solidFill>
                <a:latin typeface="맑은 고딕"/>
                <a:ea typeface="맑은 고딕"/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734060" y="188595"/>
              <a:ext cx="10725150" cy="1075690"/>
            </a:xfrm>
            <a:prstGeom prst="rect">
              <a:avLst/>
            </a:prstGeom>
            <a:noFill/>
            <a:ln w="57150" cap="flat" cmpd="sng">
              <a:solidFill>
                <a:srgbClr val="00b050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ko-KR" altLang="en-US" sz="1800" b="0" cap="none">
                <a:solidFill>
                  <a:srgbClr val="ffffff"/>
                </a:solidFill>
                <a:latin typeface="맑은 고딕"/>
                <a:ea typeface="맑은 고딕"/>
              </a:endParaRPr>
            </a:p>
          </p:txBody>
        </p:sp>
      </p:grpSp>
      <p:sp>
        <p:nvSpPr>
          <p:cNvPr id="2" name="직사각형 1"/>
          <p:cNvSpPr/>
          <p:nvPr/>
        </p:nvSpPr>
        <p:spPr>
          <a:xfrm>
            <a:off x="741567" y="236216"/>
            <a:ext cx="7658689" cy="10001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xmlns:mc="http://schemas.openxmlformats.org/markup-compatibility/2006" xmlns:hp="http://schemas.haansoft.com/office/presentation/8.0" lang="ko-KR" altLang="en-US" sz="6000" b="1" mc:Ignorable="hp" hp:hslEmbossed="0"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나눔고딕"/>
                <a:ea typeface="나눔고딕"/>
              </a:rPr>
              <a:t>메뉴</a:t>
            </a:r>
            <a:endParaRPr xmlns:mc="http://schemas.openxmlformats.org/markup-compatibility/2006" xmlns:hp="http://schemas.haansoft.com/office/presentation/8.0" lang="ko-KR" altLang="en-US" sz="6000" b="1" mc:Ignorable="hp" hp:hslEmbossed="0"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latin typeface="나눔고딕"/>
              <a:ea typeface="나눔고딕"/>
            </a:endParaRPr>
          </a:p>
        </p:txBody>
      </p:sp>
      <p:grpSp>
        <p:nvGrpSpPr>
          <p:cNvPr id="22" name=""/>
          <p:cNvGrpSpPr/>
          <p:nvPr/>
        </p:nvGrpSpPr>
        <p:grpSpPr>
          <a:xfrm rot="0">
            <a:off x="741567" y="1412776"/>
            <a:ext cx="10717643" cy="5184576"/>
            <a:chOff x="741567" y="1412776"/>
            <a:chExt cx="10717643" cy="5184576"/>
          </a:xfrm>
        </p:grpSpPr>
        <p:pic>
          <p:nvPicPr>
            <p:cNvPr id="21" name="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449234" y="1602017"/>
              <a:ext cx="9293531" cy="4806094"/>
            </a:xfrm>
            <a:prstGeom prst="rect">
              <a:avLst/>
            </a:prstGeom>
          </p:spPr>
        </p:pic>
        <p:sp>
          <p:nvSpPr>
            <p:cNvPr id="8" name="직사각형 7"/>
            <p:cNvSpPr/>
            <p:nvPr/>
          </p:nvSpPr>
          <p:spPr>
            <a:xfrm>
              <a:off x="741567" y="1412776"/>
              <a:ext cx="10717643" cy="5184576"/>
            </a:xfrm>
            <a:prstGeom prst="rect">
              <a:avLst/>
            </a:prstGeom>
            <a:noFill/>
            <a:ln w="6032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11" name="아래쪽 화살표 10"/>
          <p:cNvSpPr/>
          <p:nvPr/>
        </p:nvSpPr>
        <p:spPr>
          <a:xfrm rot="11486635">
            <a:off x="2692469" y="4616001"/>
            <a:ext cx="432048" cy="576064"/>
          </a:xfrm>
          <a:prstGeom prst="down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2401171" y="5343793"/>
            <a:ext cx="1014646" cy="3894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000">
                <a:latin typeface="나눔고딕"/>
                <a:ea typeface="나눔고딕"/>
              </a:rPr>
              <a:t>잔 추가</a:t>
            </a:r>
            <a:endParaRPr lang="ko-KR" altLang="en-US" sz="2000">
              <a:latin typeface="나눔고딕"/>
              <a:ea typeface="나눔고딕"/>
            </a:endParaRPr>
          </a:p>
        </p:txBody>
      </p:sp>
      <p:sp>
        <p:nvSpPr>
          <p:cNvPr id="13" name="오른쪽 화살표 12"/>
          <p:cNvSpPr/>
          <p:nvPr/>
        </p:nvSpPr>
        <p:spPr>
          <a:xfrm>
            <a:off x="1194957" y="2884170"/>
            <a:ext cx="720080" cy="792088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741567" y="2065020"/>
            <a:ext cx="906780" cy="8191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>
                <a:latin typeface="나눔고딕"/>
                <a:ea typeface="나눔고딕"/>
              </a:rPr>
              <a:t>판매메뉴</a:t>
            </a:r>
            <a:endParaRPr lang="ko-KR" altLang="en-US" sz="2400">
              <a:latin typeface="나눔고딕"/>
              <a:ea typeface="나눔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251"/>
                            </p:stCondLst>
                            <p:childTnLst>
                              <p:par>
                                <p:cTn id="18" presetID="10" presetClass="entr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6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" grpId="1"/>
      <p:bldP spid="22" grpId="2" animBg="1"/>
      <p:bldP spid="13" grpId="3" animBg="1"/>
      <p:bldP spid="14" grpId="4"/>
      <p:bldP spid="11" grpId="5" animBg="1"/>
      <p:bldP spid="12" grpId="6"/>
    </p:bldLst>
  </p:timing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"/>
          <p:cNvGrpSpPr/>
          <p:nvPr/>
        </p:nvGrpSpPr>
        <p:grpSpPr>
          <a:xfrm rot="0">
            <a:off x="734060" y="1378565"/>
            <a:ext cx="10725150" cy="5074771"/>
            <a:chOff x="734060" y="1378565"/>
            <a:chExt cx="10725150" cy="5074771"/>
          </a:xfrm>
        </p:grpSpPr>
        <p:pic>
          <p:nvPicPr>
            <p:cNvPr id="32" name="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093974" y="1530419"/>
              <a:ext cx="10004052" cy="4274844"/>
            </a:xfrm>
            <a:prstGeom prst="rect">
              <a:avLst/>
            </a:prstGeom>
          </p:spPr>
        </p:pic>
        <p:sp>
          <p:nvSpPr>
            <p:cNvPr id="27" name=""/>
            <p:cNvSpPr/>
            <p:nvPr/>
          </p:nvSpPr>
          <p:spPr>
            <a:xfrm>
              <a:off x="734060" y="1378565"/>
              <a:ext cx="10725150" cy="5074771"/>
            </a:xfrm>
            <a:prstGeom prst="rect">
              <a:avLst/>
            </a:prstGeom>
            <a:noFill/>
            <a:ln w="63500">
              <a:solidFill>
                <a:srgbClr val="00b050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</p:grpSp>
      <p:grpSp>
        <p:nvGrpSpPr>
          <p:cNvPr id="4" name="그룹 3"/>
          <p:cNvGrpSpPr/>
          <p:nvPr/>
        </p:nvGrpSpPr>
        <p:grpSpPr>
          <a:xfrm rot="0">
            <a:off x="734060" y="188595"/>
            <a:ext cx="10725150" cy="1075690"/>
            <a:chOff x="734060" y="188595"/>
            <a:chExt cx="10725150" cy="1075690"/>
          </a:xfrm>
        </p:grpSpPr>
        <p:sp>
          <p:nvSpPr>
            <p:cNvPr id="5" name="직사각형 4"/>
            <p:cNvSpPr/>
            <p:nvPr/>
          </p:nvSpPr>
          <p:spPr>
            <a:xfrm>
              <a:off x="8840470" y="217105"/>
              <a:ext cx="2606040" cy="1037590"/>
            </a:xfrm>
            <a:prstGeom prst="rect">
              <a:avLst/>
            </a:prstGeom>
            <a:solidFill>
              <a:srgbClr val="00b050"/>
            </a:solidFill>
            <a:ln w="12700" cap="flat" cmpd="sng">
              <a:solidFill>
                <a:srgbClr val="00b050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r>
                <a:rPr lang="en-US" altLang="ko-KR" sz="3600" b="0" cap="none">
                  <a:solidFill>
                    <a:srgbClr val="ffffff"/>
                  </a:solidFill>
                  <a:latin typeface="맑은 고딕"/>
                  <a:ea typeface="맑은 고딕"/>
                </a:rPr>
                <a:t>검      색</a:t>
              </a:r>
              <a:endParaRPr lang="ko-KR" altLang="en-US" sz="3600" b="0" cap="none">
                <a:solidFill>
                  <a:srgbClr val="ffffff"/>
                </a:solidFill>
                <a:latin typeface="맑은 고딕"/>
                <a:ea typeface="맑은 고딕"/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734060" y="188595"/>
              <a:ext cx="10725150" cy="1075690"/>
            </a:xfrm>
            <a:prstGeom prst="rect">
              <a:avLst/>
            </a:prstGeom>
            <a:noFill/>
            <a:ln w="57150" cap="flat" cmpd="sng">
              <a:solidFill>
                <a:srgbClr val="00b050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ko-KR" altLang="en-US" sz="1800" b="0" cap="none">
                <a:solidFill>
                  <a:srgbClr val="ffffff"/>
                </a:solidFill>
                <a:latin typeface="맑은 고딕"/>
                <a:ea typeface="맑은 고딕"/>
              </a:endParaRPr>
            </a:p>
          </p:txBody>
        </p:sp>
      </p:grpSp>
      <p:sp>
        <p:nvSpPr>
          <p:cNvPr id="2" name="직사각형 1"/>
          <p:cNvSpPr/>
          <p:nvPr/>
        </p:nvSpPr>
        <p:spPr>
          <a:xfrm>
            <a:off x="1181781" y="225194"/>
            <a:ext cx="7658689" cy="10016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xmlns:mc="http://schemas.openxmlformats.org/markup-compatibility/2006" xmlns:hp="http://schemas.haansoft.com/office/presentation/8.0" lang="ko-KR" altLang="en-US" sz="6000" b="1" mc:Ignorable="hp" hp:hslEmbossed="0"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나눔고딕"/>
                <a:ea typeface="나눔고딕"/>
              </a:rPr>
              <a:t>메뉴</a:t>
            </a:r>
            <a:endParaRPr xmlns:mc="http://schemas.openxmlformats.org/markup-compatibility/2006" xmlns:hp="http://schemas.haansoft.com/office/presentation/8.0" lang="ko-KR" altLang="en-US" sz="6000" b="1" mc:Ignorable="hp" hp:hslEmbossed="0"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latin typeface="나눔고딕"/>
              <a:ea typeface="나눔고딕"/>
            </a:endParaRPr>
          </a:p>
        </p:txBody>
      </p:sp>
      <p:grpSp>
        <p:nvGrpSpPr>
          <p:cNvPr id="25" name=""/>
          <p:cNvGrpSpPr/>
          <p:nvPr/>
        </p:nvGrpSpPr>
        <p:grpSpPr>
          <a:xfrm rot="0">
            <a:off x="6523260" y="5090887"/>
            <a:ext cx="2021011" cy="1179418"/>
            <a:chOff x="6263105" y="4691614"/>
            <a:chExt cx="2021011" cy="1299683"/>
          </a:xfrm>
        </p:grpSpPr>
        <p:sp>
          <p:nvSpPr>
            <p:cNvPr id="18" name="아래쪽 화살표 17"/>
            <p:cNvSpPr/>
            <p:nvPr/>
          </p:nvSpPr>
          <p:spPr>
            <a:xfrm rot="8964592">
              <a:off x="6263105" y="4691614"/>
              <a:ext cx="504056" cy="792088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521841" y="5556836"/>
              <a:ext cx="1762276" cy="43445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2000">
                  <a:latin typeface="나눔고딕"/>
                  <a:ea typeface="나눔고딕"/>
                </a:rPr>
                <a:t>비회원 결제 시</a:t>
              </a:r>
              <a:endParaRPr lang="ko-KR" altLang="en-US" sz="2000">
                <a:latin typeface="나눔고딕"/>
                <a:ea typeface="나눔고딕"/>
              </a:endParaRPr>
            </a:p>
          </p:txBody>
        </p:sp>
      </p:grpSp>
      <p:grpSp>
        <p:nvGrpSpPr>
          <p:cNvPr id="24" name=""/>
          <p:cNvGrpSpPr/>
          <p:nvPr/>
        </p:nvGrpSpPr>
        <p:grpSpPr>
          <a:xfrm rot="0">
            <a:off x="3736491" y="5067075"/>
            <a:ext cx="1999469" cy="1227045"/>
            <a:chOff x="4226071" y="4720380"/>
            <a:chExt cx="1999469" cy="1227045"/>
          </a:xfrm>
        </p:grpSpPr>
        <p:sp>
          <p:nvSpPr>
            <p:cNvPr id="10" name="아래쪽 화살표 9"/>
            <p:cNvSpPr/>
            <p:nvPr/>
          </p:nvSpPr>
          <p:spPr>
            <a:xfrm rot="12191341">
              <a:off x="5223476" y="4720380"/>
              <a:ext cx="504056" cy="792088"/>
            </a:xfrm>
            <a:prstGeom prst="downArrow">
              <a:avLst>
                <a:gd name="adj1" fmla="val 50000"/>
                <a:gd name="adj2" fmla="val 5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226071" y="5556839"/>
              <a:ext cx="1999469" cy="39058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 sz="2000">
                  <a:latin typeface="나눔고딕"/>
                  <a:ea typeface="나눔고딕"/>
                </a:rPr>
                <a:t>회원 할인적용 시</a:t>
              </a:r>
              <a:endParaRPr lang="ko-KR" altLang="en-US" sz="2000">
                <a:latin typeface="나눔고딕"/>
                <a:ea typeface="나눔고딕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" grpId="1"/>
      <p:bldP spid="33" grpId="2" animBg="1"/>
      <p:bldP spid="24" grpId="3" animBg="1"/>
      <p:bldP spid="25" grpId="4" animBg="1"/>
    </p:bldLst>
  </p:timing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 rot="0">
            <a:off x="734060" y="188595"/>
            <a:ext cx="10725150" cy="1075690"/>
            <a:chOff x="734060" y="188595"/>
            <a:chExt cx="10725150" cy="1075690"/>
          </a:xfrm>
        </p:grpSpPr>
        <p:sp>
          <p:nvSpPr>
            <p:cNvPr id="5" name="직사각형 4"/>
            <p:cNvSpPr/>
            <p:nvPr/>
          </p:nvSpPr>
          <p:spPr>
            <a:xfrm>
              <a:off x="8840470" y="217105"/>
              <a:ext cx="2606040" cy="1037590"/>
            </a:xfrm>
            <a:prstGeom prst="rect">
              <a:avLst/>
            </a:prstGeom>
            <a:solidFill>
              <a:srgbClr val="00b050"/>
            </a:solidFill>
            <a:ln w="12700" cap="flat" cmpd="sng">
              <a:solidFill>
                <a:srgbClr val="00b050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r>
                <a:rPr lang="en-US" altLang="ko-KR" sz="3600" b="0" cap="none">
                  <a:solidFill>
                    <a:srgbClr val="ffffff"/>
                  </a:solidFill>
                  <a:latin typeface="맑은 고딕"/>
                  <a:ea typeface="맑은 고딕"/>
                </a:rPr>
                <a:t>검      색</a:t>
              </a:r>
              <a:endParaRPr lang="ko-KR" altLang="en-US" sz="3600" b="0" cap="none">
                <a:solidFill>
                  <a:srgbClr val="ffffff"/>
                </a:solidFill>
                <a:latin typeface="맑은 고딕"/>
                <a:ea typeface="맑은 고딕"/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734060" y="188595"/>
              <a:ext cx="10725150" cy="1075690"/>
            </a:xfrm>
            <a:prstGeom prst="rect">
              <a:avLst/>
            </a:prstGeom>
            <a:noFill/>
            <a:ln w="57150" cap="flat" cmpd="sng">
              <a:solidFill>
                <a:srgbClr val="00b050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ko-KR" altLang="en-US" sz="1800" b="0" cap="none">
                <a:solidFill>
                  <a:srgbClr val="ffffff"/>
                </a:solidFill>
                <a:latin typeface="맑은 고딕"/>
                <a:ea typeface="맑은 고딕"/>
              </a:endParaRPr>
            </a:p>
          </p:txBody>
        </p:sp>
      </p:grpSp>
      <p:sp>
        <p:nvSpPr>
          <p:cNvPr id="2" name="직사각형 1"/>
          <p:cNvSpPr/>
          <p:nvPr/>
        </p:nvSpPr>
        <p:spPr>
          <a:xfrm>
            <a:off x="1002821" y="248622"/>
            <a:ext cx="7658689" cy="997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xmlns:mc="http://schemas.openxmlformats.org/markup-compatibility/2006" xmlns:hp="http://schemas.haansoft.com/office/presentation/8.0" lang="ko-KR" altLang="en-US" sz="6000" b="1" mc:Ignorable="hp" hp:hslEmbossed="0"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나눔고딕"/>
                <a:ea typeface="나눔고딕"/>
              </a:rPr>
              <a:t>메뉴</a:t>
            </a:r>
            <a:endParaRPr xmlns:mc="http://schemas.openxmlformats.org/markup-compatibility/2006" xmlns:hp="http://schemas.haansoft.com/office/presentation/8.0" lang="ko-KR" altLang="en-US" sz="6000" b="1" mc:Ignorable="hp" hp:hslEmbossed="0"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latin typeface="나눔고딕"/>
              <a:ea typeface="나눔고딕"/>
            </a:endParaRPr>
          </a:p>
        </p:txBody>
      </p:sp>
      <p:grpSp>
        <p:nvGrpSpPr>
          <p:cNvPr id="14" name=""/>
          <p:cNvGrpSpPr/>
          <p:nvPr/>
        </p:nvGrpSpPr>
        <p:grpSpPr>
          <a:xfrm rot="0">
            <a:off x="741567" y="1378565"/>
            <a:ext cx="10717643" cy="5184576"/>
            <a:chOff x="741567" y="1378565"/>
            <a:chExt cx="10717643" cy="5184576"/>
          </a:xfrm>
        </p:grpSpPr>
        <p:grpSp>
          <p:nvGrpSpPr>
            <p:cNvPr id="13" name=""/>
            <p:cNvGrpSpPr/>
            <p:nvPr/>
          </p:nvGrpSpPr>
          <p:grpSpPr>
            <a:xfrm rot="0">
              <a:off x="741567" y="1378565"/>
              <a:ext cx="10717643" cy="5184576"/>
              <a:chOff x="741567" y="1378565"/>
              <a:chExt cx="10717643" cy="5184576"/>
            </a:xfrm>
          </p:grpSpPr>
          <p:sp>
            <p:nvSpPr>
              <p:cNvPr id="8" name="직사각형 7"/>
              <p:cNvSpPr/>
              <p:nvPr/>
            </p:nvSpPr>
            <p:spPr>
              <a:xfrm>
                <a:off x="741567" y="1378565"/>
                <a:ext cx="10717643" cy="5184576"/>
              </a:xfrm>
              <a:prstGeom prst="rect">
                <a:avLst/>
              </a:prstGeom>
              <a:noFill/>
              <a:ln w="6032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pic>
            <p:nvPicPr>
              <p:cNvPr id="12" name=""/>
              <p:cNvPicPr>
                <a:picLocks noChangeAspect="1"/>
              </p:cNvPicPr>
              <p:nvPr/>
            </p:nvPicPr>
            <p:blipFill rotWithShape="1">
              <a:blip r:embed="rId3"/>
              <a:stretch>
                <a:fillRect/>
              </a:stretch>
            </p:blipFill>
            <p:spPr>
              <a:xfrm>
                <a:off x="1281490" y="1628800"/>
                <a:ext cx="9629020" cy="4405087"/>
              </a:xfrm>
              <a:prstGeom prst="rect">
                <a:avLst/>
              </a:prstGeom>
            </p:spPr>
          </p:pic>
        </p:grpSp>
        <p:sp>
          <p:nvSpPr>
            <p:cNvPr id="9" name="TextBox 8"/>
            <p:cNvSpPr txBox="1"/>
            <p:nvPr/>
          </p:nvSpPr>
          <p:spPr>
            <a:xfrm>
              <a:off x="2495600" y="5437182"/>
              <a:ext cx="7200800" cy="944146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70c0"/>
              </a:solidFill>
            </a:ln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2800">
                  <a:solidFill>
                    <a:schemeClr val="tx1"/>
                  </a:solidFill>
                  <a:latin typeface="나눔고딕"/>
                  <a:ea typeface="나눔고딕"/>
                </a:rPr>
                <a:t>회원</a:t>
              </a:r>
              <a:r>
                <a:rPr lang="ko-KR" altLang="en-US">
                  <a:latin typeface="나눔고딕"/>
                  <a:ea typeface="나눔고딕"/>
                </a:rPr>
                <a:t>의 경우 </a:t>
              </a:r>
              <a:r>
                <a:rPr lang="en-US" altLang="ko-KR">
                  <a:latin typeface="나눔고딕"/>
                  <a:ea typeface="나눔고딕"/>
                </a:rPr>
                <a:t>:  </a:t>
              </a:r>
              <a:r>
                <a:rPr lang="ko-KR" altLang="en-US">
                  <a:latin typeface="나눔고딕"/>
                  <a:ea typeface="나눔고딕"/>
                </a:rPr>
                <a:t>휴대폰번호</a:t>
              </a:r>
              <a:r>
                <a:rPr lang="en-US" altLang="ko-KR">
                  <a:latin typeface="나눔고딕"/>
                  <a:ea typeface="나눔고딕"/>
                </a:rPr>
                <a:t>, </a:t>
              </a:r>
              <a:r>
                <a:rPr lang="ko-KR" altLang="en-US">
                  <a:latin typeface="나눔고딕"/>
                  <a:ea typeface="나눔고딕"/>
                </a:rPr>
                <a:t>사용할 포인트 입력</a:t>
              </a:r>
              <a:r>
                <a:rPr lang="en-US" altLang="ko-KR">
                  <a:latin typeface="나눔고딕"/>
                  <a:ea typeface="나눔고딕"/>
                </a:rPr>
                <a:t> </a:t>
              </a:r>
              <a:r>
                <a:rPr lang="ko-KR" altLang="en-US">
                  <a:latin typeface="나눔고딕"/>
                  <a:ea typeface="나눔고딕"/>
                </a:rPr>
                <a:t>후 현금 </a:t>
              </a:r>
              <a:r>
                <a:rPr lang="en-US" altLang="ko-KR">
                  <a:latin typeface="나눔고딕"/>
                  <a:ea typeface="나눔고딕"/>
                </a:rPr>
                <a:t>or </a:t>
              </a:r>
              <a:r>
                <a:rPr lang="ko-KR" altLang="en-US">
                  <a:latin typeface="나눔고딕"/>
                  <a:ea typeface="나눔고딕"/>
                </a:rPr>
                <a:t>카드 클릭</a:t>
              </a:r>
              <a:r>
                <a:rPr lang="en-US" altLang="ko-KR">
                  <a:latin typeface="나눔고딕"/>
                  <a:ea typeface="나눔고딕"/>
                </a:rPr>
                <a:t>!</a:t>
              </a:r>
              <a:endParaRPr lang="en-US" altLang="ko-KR">
                <a:latin typeface="나눔고딕"/>
                <a:ea typeface="나눔고딕"/>
              </a:endParaRPr>
            </a:p>
            <a:p>
              <a:pPr lvl="0">
                <a:defRPr/>
              </a:pPr>
              <a:r>
                <a:rPr lang="ko-KR" altLang="en-US" sz="2800">
                  <a:latin typeface="나눔고딕"/>
                  <a:ea typeface="나눔고딕"/>
                </a:rPr>
                <a:t>비회원</a:t>
              </a:r>
              <a:r>
                <a:rPr lang="ko-KR" altLang="en-US">
                  <a:latin typeface="나눔고딕"/>
                  <a:ea typeface="나눔고딕"/>
                </a:rPr>
                <a:t>의 경우 </a:t>
              </a:r>
              <a:r>
                <a:rPr lang="en-US" altLang="ko-KR">
                  <a:latin typeface="나눔고딕"/>
                  <a:ea typeface="나눔고딕"/>
                </a:rPr>
                <a:t>: </a:t>
              </a:r>
              <a:r>
                <a:rPr lang="ko-KR" altLang="en-US">
                  <a:latin typeface="나눔고딕"/>
                  <a:ea typeface="나눔고딕"/>
                </a:rPr>
                <a:t> 카드 </a:t>
              </a:r>
              <a:r>
                <a:rPr lang="en-US" altLang="ko-KR">
                  <a:latin typeface="나눔고딕"/>
                  <a:ea typeface="나눔고딕"/>
                </a:rPr>
                <a:t>or </a:t>
              </a:r>
              <a:r>
                <a:rPr lang="ko-KR" altLang="en-US">
                  <a:latin typeface="나눔고딕"/>
                  <a:ea typeface="나눔고딕"/>
                </a:rPr>
                <a:t>현금 클릭</a:t>
              </a:r>
              <a:r>
                <a:rPr lang="en-US" altLang="ko-KR">
                  <a:latin typeface="나눔고딕"/>
                  <a:ea typeface="나눔고딕"/>
                </a:rPr>
                <a:t>!</a:t>
              </a:r>
              <a:endParaRPr lang="ko-KR" altLang="en-US">
                <a:latin typeface="나눔고딕"/>
                <a:ea typeface="나눔고딕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" grpId="1"/>
      <p:bldP spid="14" grpId="2" animBg="1"/>
    </p:bldLst>
  </p:timing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 rot="0">
            <a:off x="734060" y="188595"/>
            <a:ext cx="10725150" cy="1075690"/>
            <a:chOff x="734060" y="188595"/>
            <a:chExt cx="10725150" cy="1075690"/>
          </a:xfrm>
        </p:grpSpPr>
        <p:sp>
          <p:nvSpPr>
            <p:cNvPr id="5" name="직사각형 4"/>
            <p:cNvSpPr/>
            <p:nvPr/>
          </p:nvSpPr>
          <p:spPr>
            <a:xfrm>
              <a:off x="8840470" y="217105"/>
              <a:ext cx="2606040" cy="1037590"/>
            </a:xfrm>
            <a:prstGeom prst="rect">
              <a:avLst/>
            </a:prstGeom>
            <a:solidFill>
              <a:srgbClr val="00b050"/>
            </a:solidFill>
            <a:ln w="12700" cap="flat" cmpd="sng">
              <a:solidFill>
                <a:srgbClr val="00b050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r>
                <a:rPr lang="en-US" altLang="ko-KR" sz="3600" b="0" cap="none">
                  <a:solidFill>
                    <a:srgbClr val="ffffff"/>
                  </a:solidFill>
                  <a:latin typeface="맑은 고딕"/>
                  <a:ea typeface="맑은 고딕"/>
                </a:rPr>
                <a:t>검      색</a:t>
              </a:r>
              <a:endParaRPr lang="ko-KR" altLang="en-US" sz="3600" b="0" cap="none">
                <a:solidFill>
                  <a:srgbClr val="ffffff"/>
                </a:solidFill>
                <a:latin typeface="맑은 고딕"/>
                <a:ea typeface="맑은 고딕"/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734060" y="188595"/>
              <a:ext cx="10725150" cy="1075690"/>
            </a:xfrm>
            <a:prstGeom prst="rect">
              <a:avLst/>
            </a:prstGeom>
            <a:noFill/>
            <a:ln w="57150" cap="flat" cmpd="sng">
              <a:solidFill>
                <a:srgbClr val="00b050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ko-KR" altLang="en-US" sz="1800" b="0" cap="none">
                <a:solidFill>
                  <a:srgbClr val="ffffff"/>
                </a:solidFill>
                <a:latin typeface="맑은 고딕"/>
                <a:ea typeface="맑은 고딕"/>
              </a:endParaRPr>
            </a:p>
          </p:txBody>
        </p:sp>
      </p:grpSp>
      <p:sp>
        <p:nvSpPr>
          <p:cNvPr id="7" name="직사각형 1"/>
          <p:cNvSpPr/>
          <p:nvPr/>
        </p:nvSpPr>
        <p:spPr>
          <a:xfrm>
            <a:off x="1002821" y="248622"/>
            <a:ext cx="7658689" cy="997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xmlns:mc="http://schemas.openxmlformats.org/markup-compatibility/2006" xmlns:hp="http://schemas.haansoft.com/office/presentation/8.0" lang="ko-KR" altLang="en-US" sz="6000" b="1" mc:Ignorable="hp" hp:hslEmbossed="0"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나눔고딕"/>
                <a:ea typeface="나눔고딕"/>
              </a:rPr>
              <a:t>메뉴</a:t>
            </a:r>
            <a:endParaRPr xmlns:mc="http://schemas.openxmlformats.org/markup-compatibility/2006" xmlns:hp="http://schemas.haansoft.com/office/presentation/8.0" lang="ko-KR" altLang="en-US" sz="6000" b="1" mc:Ignorable="hp" hp:hslEmbossed="0"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latin typeface="나눔고딕"/>
              <a:ea typeface="나눔고딕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41567" y="1378565"/>
            <a:ext cx="10717643" cy="5184576"/>
          </a:xfrm>
          <a:prstGeom prst="rect">
            <a:avLst/>
          </a:prstGeom>
          <a:noFill/>
          <a:ln w="603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18" name=""/>
          <p:cNvGrpSpPr/>
          <p:nvPr/>
        </p:nvGrpSpPr>
        <p:grpSpPr>
          <a:xfrm rot="0">
            <a:off x="6672064" y="1583447"/>
            <a:ext cx="3816424" cy="4788461"/>
            <a:chOff x="6672064" y="1583447"/>
            <a:chExt cx="3816424" cy="4788461"/>
          </a:xfrm>
        </p:grpSpPr>
        <p:pic>
          <p:nvPicPr>
            <p:cNvPr id="11" name="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672064" y="1583447"/>
              <a:ext cx="2088201" cy="4788461"/>
            </a:xfrm>
            <a:prstGeom prst="rect">
              <a:avLst/>
            </a:prstGeom>
          </p:spPr>
        </p:pic>
        <p:sp>
          <p:nvSpPr>
            <p:cNvPr id="13" name=""/>
            <p:cNvSpPr/>
            <p:nvPr/>
          </p:nvSpPr>
          <p:spPr>
            <a:xfrm rot="8268146">
              <a:off x="8653035" y="2699867"/>
              <a:ext cx="975802" cy="792088"/>
            </a:xfrm>
            <a:prstGeom prst="rightArrow">
              <a:avLst>
                <a:gd name="adj1" fmla="val 50000"/>
                <a:gd name="adj2" fmla="val 50000"/>
              </a:avLst>
            </a:prstGeom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4" name=""/>
            <p:cNvSpPr txBox="1"/>
            <p:nvPr/>
          </p:nvSpPr>
          <p:spPr>
            <a:xfrm>
              <a:off x="9410590" y="2291160"/>
              <a:ext cx="1077898" cy="367263"/>
            </a:xfrm>
            <a:prstGeom prst="rect">
              <a:avLst/>
            </a:prstGeom>
          </p:spPr>
          <p:txBody>
            <a:bodyPr wrap="none">
              <a:spAutoFit/>
            </a:bodyPr>
            <a:p>
              <a:pPr>
                <a:defRPr/>
              </a:pPr>
              <a:r>
                <a:rPr lang="ko-KR" altLang="en-US"/>
                <a:t>회원카드</a:t>
              </a:r>
              <a:endParaRPr lang="ko-KR" altLang="en-US"/>
            </a:p>
          </p:txBody>
        </p:sp>
      </p:grpSp>
      <p:grpSp>
        <p:nvGrpSpPr>
          <p:cNvPr id="17" name=""/>
          <p:cNvGrpSpPr/>
          <p:nvPr/>
        </p:nvGrpSpPr>
        <p:grpSpPr>
          <a:xfrm rot="0">
            <a:off x="2743933" y="1583447"/>
            <a:ext cx="3776880" cy="4774811"/>
            <a:chOff x="2743933" y="1583447"/>
            <a:chExt cx="3776880" cy="4774811"/>
          </a:xfrm>
        </p:grpSpPr>
        <p:pic>
          <p:nvPicPr>
            <p:cNvPr id="12" name="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2743933" y="1583447"/>
              <a:ext cx="2088231" cy="4774811"/>
            </a:xfrm>
            <a:prstGeom prst="rect">
              <a:avLst/>
            </a:prstGeom>
          </p:spPr>
        </p:pic>
        <p:sp>
          <p:nvSpPr>
            <p:cNvPr id="15" name=""/>
            <p:cNvSpPr/>
            <p:nvPr/>
          </p:nvSpPr>
          <p:spPr>
            <a:xfrm rot="8268146">
              <a:off x="4690373" y="2516236"/>
              <a:ext cx="975802" cy="792088"/>
            </a:xfrm>
            <a:prstGeom prst="rightArrow">
              <a:avLst>
                <a:gd name="adj1" fmla="val 50000"/>
                <a:gd name="adj2" fmla="val 50000"/>
              </a:avLst>
            </a:prstGeom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6" name=""/>
            <p:cNvSpPr txBox="1"/>
            <p:nvPr/>
          </p:nvSpPr>
          <p:spPr>
            <a:xfrm>
              <a:off x="5447928" y="2107529"/>
              <a:ext cx="1072886" cy="36726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ko-KR" altLang="en-US"/>
                <a:t>회원현금</a:t>
              </a:r>
              <a:endParaRPr lang="ko-KR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2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4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4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1"/>
      <p:bldP spid="8" grpId="2" animBg="1"/>
      <p:bldP spid="17" grpId="3" animBg="1"/>
      <p:bldP spid="18" grpId="4" animBg="1"/>
    </p:bldLst>
  </p:timing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 rot="0">
            <a:off x="734060" y="188595"/>
            <a:ext cx="10725150" cy="1075690"/>
            <a:chOff x="734060" y="188595"/>
            <a:chExt cx="10725150" cy="1075690"/>
          </a:xfrm>
        </p:grpSpPr>
        <p:sp>
          <p:nvSpPr>
            <p:cNvPr id="5" name="직사각형 4"/>
            <p:cNvSpPr/>
            <p:nvPr/>
          </p:nvSpPr>
          <p:spPr>
            <a:xfrm>
              <a:off x="8840470" y="217105"/>
              <a:ext cx="2606040" cy="1037590"/>
            </a:xfrm>
            <a:prstGeom prst="rect">
              <a:avLst/>
            </a:prstGeom>
            <a:solidFill>
              <a:srgbClr val="00b050"/>
            </a:solidFill>
            <a:ln w="12700" cap="flat" cmpd="sng">
              <a:solidFill>
                <a:srgbClr val="00b050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r>
                <a:rPr lang="en-US" altLang="ko-KR" sz="3600" b="0" cap="none">
                  <a:solidFill>
                    <a:srgbClr val="ffffff"/>
                  </a:solidFill>
                  <a:latin typeface="맑은 고딕"/>
                  <a:ea typeface="맑은 고딕"/>
                </a:rPr>
                <a:t>검      색</a:t>
              </a:r>
              <a:endParaRPr lang="ko-KR" altLang="en-US" sz="3600" b="0" cap="none">
                <a:solidFill>
                  <a:srgbClr val="ffffff"/>
                </a:solidFill>
                <a:latin typeface="맑은 고딕"/>
                <a:ea typeface="맑은 고딕"/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734060" y="188595"/>
              <a:ext cx="10725150" cy="1075690"/>
            </a:xfrm>
            <a:prstGeom prst="rect">
              <a:avLst/>
            </a:prstGeom>
            <a:noFill/>
            <a:ln w="57150" cap="flat" cmpd="sng">
              <a:solidFill>
                <a:srgbClr val="00b050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ko-KR" altLang="en-US" sz="1800" b="0" cap="none">
                <a:solidFill>
                  <a:srgbClr val="ffffff"/>
                </a:solidFill>
                <a:latin typeface="맑은 고딕"/>
                <a:ea typeface="맑은 고딕"/>
              </a:endParaRPr>
            </a:p>
          </p:txBody>
        </p:sp>
      </p:grpSp>
      <p:sp>
        <p:nvSpPr>
          <p:cNvPr id="7" name="직사각형 1"/>
          <p:cNvSpPr/>
          <p:nvPr/>
        </p:nvSpPr>
        <p:spPr>
          <a:xfrm>
            <a:off x="1002821" y="248622"/>
            <a:ext cx="7658689" cy="997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xmlns:mc="http://schemas.openxmlformats.org/markup-compatibility/2006" xmlns:hp="http://schemas.haansoft.com/office/presentation/8.0" lang="ko-KR" altLang="en-US" sz="6000" b="1" mc:Ignorable="hp" hp:hslEmbossed="0"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나눔고딕"/>
                <a:ea typeface="나눔고딕"/>
              </a:rPr>
              <a:t>메뉴</a:t>
            </a:r>
            <a:endParaRPr xmlns:mc="http://schemas.openxmlformats.org/markup-compatibility/2006" xmlns:hp="http://schemas.haansoft.com/office/presentation/8.0" lang="ko-KR" altLang="en-US" sz="6000" b="1" mc:Ignorable="hp" hp:hslEmbossed="0"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latin typeface="나눔고딕"/>
              <a:ea typeface="나눔고딕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41567" y="1378565"/>
            <a:ext cx="10717643" cy="5184576"/>
          </a:xfrm>
          <a:prstGeom prst="rect">
            <a:avLst/>
          </a:prstGeom>
          <a:noFill/>
          <a:ln w="603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20" name=""/>
          <p:cNvGrpSpPr/>
          <p:nvPr/>
        </p:nvGrpSpPr>
        <p:grpSpPr>
          <a:xfrm rot="0">
            <a:off x="6743993" y="1504665"/>
            <a:ext cx="4177372" cy="4932376"/>
            <a:chOff x="6535272" y="1504665"/>
            <a:chExt cx="4177372" cy="4932376"/>
          </a:xfrm>
        </p:grpSpPr>
        <p:sp>
          <p:nvSpPr>
            <p:cNvPr id="13" name=""/>
            <p:cNvSpPr/>
            <p:nvPr/>
          </p:nvSpPr>
          <p:spPr>
            <a:xfrm rot="8268146">
              <a:off x="8653035" y="2699867"/>
              <a:ext cx="975802" cy="792088"/>
            </a:xfrm>
            <a:prstGeom prst="rightArrow">
              <a:avLst>
                <a:gd name="adj1" fmla="val 50000"/>
                <a:gd name="adj2" fmla="val 50000"/>
              </a:avLst>
            </a:prstGeom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4" name=""/>
            <p:cNvSpPr txBox="1"/>
            <p:nvPr/>
          </p:nvSpPr>
          <p:spPr>
            <a:xfrm>
              <a:off x="9410590" y="2291160"/>
              <a:ext cx="1302055" cy="367263"/>
            </a:xfrm>
            <a:prstGeom prst="rect">
              <a:avLst/>
            </a:prstGeom>
          </p:spPr>
          <p:txBody>
            <a:bodyPr wrap="none">
              <a:spAutoFit/>
            </a:bodyPr>
            <a:p>
              <a:pPr>
                <a:defRPr/>
              </a:pPr>
              <a:r>
                <a:rPr lang="ko-KR" altLang="en-US"/>
                <a:t>비회원카드</a:t>
              </a:r>
              <a:endParaRPr lang="ko-KR" altLang="en-US"/>
            </a:p>
          </p:txBody>
        </p:sp>
        <p:pic>
          <p:nvPicPr>
            <p:cNvPr id="17" name="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6535272" y="1504665"/>
              <a:ext cx="2126237" cy="4932376"/>
            </a:xfrm>
            <a:prstGeom prst="rect">
              <a:avLst/>
            </a:prstGeom>
          </p:spPr>
        </p:pic>
      </p:grpSp>
      <p:grpSp>
        <p:nvGrpSpPr>
          <p:cNvPr id="19" name=""/>
          <p:cNvGrpSpPr/>
          <p:nvPr/>
        </p:nvGrpSpPr>
        <p:grpSpPr>
          <a:xfrm rot="0">
            <a:off x="2221732" y="1504665"/>
            <a:ext cx="4018284" cy="4730362"/>
            <a:chOff x="2521581" y="1504665"/>
            <a:chExt cx="4018284" cy="4730362"/>
          </a:xfrm>
        </p:grpSpPr>
        <p:sp>
          <p:nvSpPr>
            <p:cNvPr id="15" name=""/>
            <p:cNvSpPr/>
            <p:nvPr/>
          </p:nvSpPr>
          <p:spPr>
            <a:xfrm rot="8268146">
              <a:off x="4690373" y="2516236"/>
              <a:ext cx="975802" cy="792088"/>
            </a:xfrm>
            <a:prstGeom prst="rightArrow">
              <a:avLst>
                <a:gd name="adj1" fmla="val 50000"/>
                <a:gd name="adj2" fmla="val 50000"/>
              </a:avLst>
            </a:prstGeom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6" name=""/>
            <p:cNvSpPr txBox="1"/>
            <p:nvPr/>
          </p:nvSpPr>
          <p:spPr>
            <a:xfrm>
              <a:off x="5233786" y="2107528"/>
              <a:ext cx="1306079" cy="36726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ko-KR" altLang="en-US"/>
                <a:t>비회원현금</a:t>
              </a:r>
              <a:endParaRPr lang="ko-KR" altLang="en-US"/>
            </a:p>
          </p:txBody>
        </p:sp>
        <p:pic>
          <p:nvPicPr>
            <p:cNvPr id="18" name="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2521581" y="1504665"/>
              <a:ext cx="2206267" cy="4730362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grpId="2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4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4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1"/>
      <p:bldP spid="8" grpId="2" animBg="1"/>
      <p:bldP spid="19" grpId="3" animBg="1"/>
      <p:bldP spid="20" grpId="4" animBg="1"/>
    </p:bldLst>
  </p:timing>
</p:sld>
</file>

<file path=ppt/slides/slide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 rot="0">
            <a:off x="734060" y="188595"/>
            <a:ext cx="10725150" cy="1075690"/>
            <a:chOff x="734060" y="188595"/>
            <a:chExt cx="10725150" cy="1075690"/>
          </a:xfrm>
        </p:grpSpPr>
        <p:sp>
          <p:nvSpPr>
            <p:cNvPr id="5" name="직사각형 4"/>
            <p:cNvSpPr/>
            <p:nvPr/>
          </p:nvSpPr>
          <p:spPr>
            <a:xfrm>
              <a:off x="8840470" y="217105"/>
              <a:ext cx="2606040" cy="1037590"/>
            </a:xfrm>
            <a:prstGeom prst="rect">
              <a:avLst/>
            </a:prstGeom>
            <a:solidFill>
              <a:srgbClr val="00b050"/>
            </a:solidFill>
            <a:ln w="12700" cap="flat" cmpd="sng">
              <a:solidFill>
                <a:srgbClr val="00b050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r>
                <a:rPr lang="en-US" altLang="ko-KR" sz="3600" b="0" cap="none">
                  <a:solidFill>
                    <a:srgbClr val="ffffff"/>
                  </a:solidFill>
                  <a:latin typeface="맑은 고딕"/>
                  <a:ea typeface="맑은 고딕"/>
                </a:rPr>
                <a:t>검      색</a:t>
              </a:r>
              <a:endParaRPr lang="ko-KR" altLang="en-US" sz="3600" b="0" cap="none">
                <a:solidFill>
                  <a:srgbClr val="ffffff"/>
                </a:solidFill>
                <a:latin typeface="맑은 고딕"/>
                <a:ea typeface="맑은 고딕"/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734060" y="188595"/>
              <a:ext cx="10725150" cy="1075690"/>
            </a:xfrm>
            <a:prstGeom prst="rect">
              <a:avLst/>
            </a:prstGeom>
            <a:noFill/>
            <a:ln w="57150" cap="flat" cmpd="sng">
              <a:solidFill>
                <a:srgbClr val="00b050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ko-KR" altLang="en-US" sz="1800" b="0" cap="none">
                <a:solidFill>
                  <a:srgbClr val="ffffff"/>
                </a:solidFill>
                <a:latin typeface="맑은 고딕"/>
                <a:ea typeface="맑은 고딕"/>
              </a:endParaRPr>
            </a:p>
          </p:txBody>
        </p:sp>
      </p:grpSp>
      <p:sp>
        <p:nvSpPr>
          <p:cNvPr id="2" name="직사각형 1"/>
          <p:cNvSpPr/>
          <p:nvPr/>
        </p:nvSpPr>
        <p:spPr>
          <a:xfrm>
            <a:off x="741567" y="236216"/>
            <a:ext cx="7658689" cy="10001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xmlns:mc="http://schemas.openxmlformats.org/markup-compatibility/2006" xmlns:hp="http://schemas.haansoft.com/office/presentation/8.0" lang="ko-KR" altLang="en-US" sz="6000" b="1" mc:Ignorable="hp" hp:hslEmbossed="0"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나눔고딕"/>
                <a:ea typeface="나눔고딕"/>
              </a:rPr>
              <a:t>세부메뉴 </a:t>
            </a:r>
            <a:r>
              <a:rPr xmlns:mc="http://schemas.openxmlformats.org/markup-compatibility/2006" xmlns:hp="http://schemas.haansoft.com/office/presentation/8.0" lang="en-US" altLang="ko-KR" sz="6000" b="1" mc:Ignorable="hp" hp:hslEmbossed="0"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나눔고딕"/>
                <a:ea typeface="나눔고딕"/>
              </a:rPr>
              <a:t>- </a:t>
            </a:r>
            <a:r>
              <a:rPr xmlns:mc="http://schemas.openxmlformats.org/markup-compatibility/2006" xmlns:hp="http://schemas.haansoft.com/office/presentation/8.0" lang="ko-KR" altLang="en-US" sz="6000" b="1" mc:Ignorable="hp" hp:hslEmbossed="0"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나눔고딕"/>
                <a:ea typeface="나눔고딕"/>
              </a:rPr>
              <a:t>메뉴</a:t>
            </a:r>
            <a:endParaRPr xmlns:mc="http://schemas.openxmlformats.org/markup-compatibility/2006" xmlns:hp="http://schemas.haansoft.com/office/presentation/8.0" lang="ko-KR" altLang="en-US" sz="6000" b="1" mc:Ignorable="hp" hp:hslEmbossed="0"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latin typeface="나눔고딕"/>
              <a:ea typeface="나눔고딕"/>
            </a:endParaRPr>
          </a:p>
        </p:txBody>
      </p:sp>
      <p:grpSp>
        <p:nvGrpSpPr>
          <p:cNvPr id="30" name=""/>
          <p:cNvGrpSpPr/>
          <p:nvPr/>
        </p:nvGrpSpPr>
        <p:grpSpPr>
          <a:xfrm rot="0">
            <a:off x="741567" y="1412776"/>
            <a:ext cx="10717643" cy="5184576"/>
            <a:chOff x="741567" y="1412776"/>
            <a:chExt cx="10717643" cy="5184576"/>
          </a:xfrm>
        </p:grpSpPr>
        <p:sp>
          <p:nvSpPr>
            <p:cNvPr id="8" name="직사각형 7"/>
            <p:cNvSpPr/>
            <p:nvPr/>
          </p:nvSpPr>
          <p:spPr>
            <a:xfrm>
              <a:off x="741567" y="1412776"/>
              <a:ext cx="10717643" cy="5184576"/>
            </a:xfrm>
            <a:prstGeom prst="rect">
              <a:avLst/>
            </a:prstGeom>
            <a:noFill/>
            <a:ln w="6032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pic>
          <p:nvPicPr>
            <p:cNvPr id="15" name="그림 14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7968208" y="1941666"/>
              <a:ext cx="1540042" cy="1376413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4226287" y="1941666"/>
              <a:ext cx="1578543" cy="712269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7968207" y="4255071"/>
              <a:ext cx="1472665" cy="702644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6087159" y="1941666"/>
              <a:ext cx="1597794" cy="712269"/>
            </a:xfrm>
            <a:prstGeom prst="rect">
              <a:avLst/>
            </a:prstGeom>
          </p:spPr>
        </p:pic>
        <p:pic>
          <p:nvPicPr>
            <p:cNvPr id="19" name="그림 18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4476081" y="4274321"/>
              <a:ext cx="1183907" cy="702644"/>
            </a:xfrm>
            <a:prstGeom prst="rect">
              <a:avLst/>
            </a:prstGeom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9851986" y="1941666"/>
              <a:ext cx="1588168" cy="2030931"/>
            </a:xfrm>
            <a:prstGeom prst="rect">
              <a:avLst/>
            </a:prstGeom>
          </p:spPr>
        </p:pic>
        <p:sp>
          <p:nvSpPr>
            <p:cNvPr id="21" name="TextBox 20"/>
            <p:cNvSpPr txBox="1"/>
            <p:nvPr/>
          </p:nvSpPr>
          <p:spPr>
            <a:xfrm>
              <a:off x="4581539" y="1520480"/>
              <a:ext cx="646331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/>
            <a:p>
              <a:pPr lvl="0">
                <a:defRPr/>
              </a:pPr>
              <a:r>
                <a:rPr xmlns:mc="http://schemas.openxmlformats.org/markup-compatibility/2006" xmlns:hp="http://schemas.haansoft.com/office/presentation/8.0" lang="ko-KR" altLang="en-US" b="1" mc:Ignorable="hp" hp:hslEmbossed="0"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메뉴</a:t>
              </a:r>
              <a:endParaRPr xmlns:mc="http://schemas.openxmlformats.org/markup-compatibility/2006" xmlns:hp="http://schemas.haansoft.com/office/presentation/8.0" lang="ko-KR" altLang="en-US" b="1" mc:Ignorable="hp" hp:hslEmbossed="0"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6409002" y="1505671"/>
              <a:ext cx="959538" cy="35932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/>
            <a:p>
              <a:pPr lvl="0">
                <a:defRPr/>
              </a:pPr>
              <a:r>
                <a:rPr xmlns:mc="http://schemas.openxmlformats.org/markup-compatibility/2006" xmlns:hp="http://schemas.haansoft.com/office/presentation/8.0" lang="ko-KR" altLang="en-US" b="1" mc:Ignorable="hp" hp:hslEmbossed="0"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현 매출</a:t>
              </a:r>
              <a:endParaRPr xmlns:mc="http://schemas.openxmlformats.org/markup-compatibility/2006" xmlns:hp="http://schemas.haansoft.com/office/presentation/8.0" lang="ko-KR" altLang="en-US" b="1" mc:Ignorable="hp" hp:hslEmbossed="0"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8227486" y="1477744"/>
              <a:ext cx="1107996" cy="35867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/>
            <a:p>
              <a:pPr lvl="0">
                <a:defRPr/>
              </a:pPr>
              <a:r>
                <a:rPr xmlns:mc="http://schemas.openxmlformats.org/markup-compatibility/2006" xmlns:hp="http://schemas.haansoft.com/office/presentation/8.0" lang="ko-KR" altLang="en-US" b="1" mc:Ignorable="hp" hp:hslEmbossed="0"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매출현황</a:t>
              </a:r>
              <a:endParaRPr xmlns:mc="http://schemas.openxmlformats.org/markup-compatibility/2006" xmlns:hp="http://schemas.haansoft.com/office/presentation/8.0" lang="ko-KR" altLang="en-US" b="1" mc:Ignorable="hp" hp:hslEmbossed="0"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0069413" y="1517427"/>
              <a:ext cx="1107996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/>
            <a:p>
              <a:pPr lvl="0">
                <a:defRPr/>
              </a:pPr>
              <a:r>
                <a:rPr xmlns:mc="http://schemas.openxmlformats.org/markup-compatibility/2006" xmlns:hp="http://schemas.haansoft.com/office/presentation/8.0" lang="ko-KR" altLang="en-US" b="1" mc:Ignorable="hp" hp:hslEmbossed="0"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회원관리</a:t>
              </a:r>
              <a:endParaRPr xmlns:mc="http://schemas.openxmlformats.org/markup-compatibility/2006" xmlns:hp="http://schemas.haansoft.com/office/presentation/8.0" lang="ko-KR" altLang="en-US" b="1" mc:Ignorable="hp" hp:hslEmbossed="0"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4736121" y="3787931"/>
              <a:ext cx="641694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>
              <a:spAutoFit/>
            </a:bodyPr>
            <a:lstStyle/>
            <a:p>
              <a:pPr lvl="0">
                <a:defRPr/>
              </a:pPr>
              <a:r>
                <a:rPr xmlns:mc="http://schemas.openxmlformats.org/markup-compatibility/2006" xmlns:hp="http://schemas.haansoft.com/office/presentation/8.0" lang="ko-KR" altLang="en-US" b="1" mc:Ignorable="hp" hp:hslEmbossed="0"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환불</a:t>
              </a:r>
              <a:endParaRPr xmlns:mc="http://schemas.openxmlformats.org/markup-compatibility/2006" xmlns:hp="http://schemas.haansoft.com/office/presentation/8.0" lang="ko-KR" altLang="en-US" b="1" mc:Ignorable="hp" hp:hslEmbossed="0"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8153622" y="3787931"/>
              <a:ext cx="1101836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xmlns:mc="http://schemas.openxmlformats.org/markup-compatibility/2006" xmlns:hp="http://schemas.haansoft.com/office/presentation/8.0" lang="ko-KR" altLang="en-US" b="1" mc:Ignorable="hp" hp:hslEmbossed="0">
                  <a:effectLst>
                    <a:outerShdw blurRad="38100" dist="38100" dir="2700000" algn="tl">
                      <a:srgbClr val="000000">
                        <a:alpha val="43140"/>
                      </a:srgbClr>
                    </a:outerShdw>
                  </a:effectLst>
                </a:rPr>
                <a:t>재고관리</a:t>
              </a:r>
              <a:endParaRPr xmlns:mc="http://schemas.openxmlformats.org/markup-compatibility/2006" xmlns:hp="http://schemas.haansoft.com/office/presentation/8.0" lang="ko-KR" altLang="en-US" b="1" mc:Ignorable="hp" hp:hslEmbossed="0"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</a:endParaRPr>
            </a:p>
          </p:txBody>
        </p:sp>
        <p:pic>
          <p:nvPicPr>
            <p:cNvPr id="29" name=""/>
            <p:cNvPicPr>
              <a:picLocks noChangeAspect="1"/>
            </p:cNvPicPr>
            <p:nvPr/>
          </p:nvPicPr>
          <p:blipFill rotWithShape="1">
            <a:blip r:embed="rId9"/>
            <a:stretch>
              <a:fillRect/>
            </a:stretch>
          </p:blipFill>
          <p:spPr>
            <a:xfrm>
              <a:off x="741567" y="1433314"/>
              <a:ext cx="3219450" cy="514350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" grpId="1"/>
      <p:bldP spid="30" grpId="2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그룹 66"/>
          <p:cNvGrpSpPr/>
          <p:nvPr/>
        </p:nvGrpSpPr>
        <p:grpSpPr>
          <a:xfrm>
            <a:off x="744220" y="1917065"/>
            <a:ext cx="1129030" cy="1129030"/>
            <a:chOff x="744220" y="1917065"/>
            <a:chExt cx="1129030" cy="1129030"/>
          </a:xfrm>
        </p:grpSpPr>
        <p:pic>
          <p:nvPicPr>
            <p:cNvPr id="64" name="그림 6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4220" y="1917065"/>
              <a:ext cx="1129030" cy="1129030"/>
            </a:xfrm>
            <a:prstGeom prst="rect">
              <a:avLst/>
            </a:prstGeom>
          </p:spPr>
        </p:pic>
        <p:sp>
          <p:nvSpPr>
            <p:cNvPr id="65" name="TextBox 64"/>
            <p:cNvSpPr txBox="1"/>
            <p:nvPr/>
          </p:nvSpPr>
          <p:spPr>
            <a:xfrm>
              <a:off x="825500" y="2596515"/>
              <a:ext cx="1042035" cy="3695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>
                  <a:solidFill>
                    <a:schemeClr val="bg1"/>
                  </a:solidFill>
                </a:rPr>
                <a:t>Chrome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33" name="직사각형 32"/>
          <p:cNvSpPr/>
          <p:nvPr/>
        </p:nvSpPr>
        <p:spPr>
          <a:xfrm>
            <a:off x="10792460" y="1126490"/>
            <a:ext cx="156210" cy="258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8" name="그림 6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240" y="347345"/>
            <a:ext cx="11160760" cy="4452620"/>
          </a:xfrm>
          <a:prstGeom prst="rect">
            <a:avLst/>
          </a:prstGeom>
          <a:noFill/>
        </p:spPr>
      </p:pic>
      <p:sp>
        <p:nvSpPr>
          <p:cNvPr id="69" name="텍스트 개체 틀 68"/>
          <p:cNvSpPr txBox="1">
            <a:spLocks/>
          </p:cNvSpPr>
          <p:nvPr/>
        </p:nvSpPr>
        <p:spPr>
          <a:xfrm>
            <a:off x="2184400" y="1250950"/>
            <a:ext cx="8317865" cy="992505"/>
          </a:xfrm>
          <a:prstGeom prst="rect">
            <a:avLst/>
          </a:prstGeom>
        </p:spPr>
        <p:txBody>
          <a:bodyPr vert="horz" wrap="square" lIns="91440" tIns="45720" rIns="91440" bIns="45720" anchor="b">
            <a:noAutofit/>
          </a:bodyPr>
          <a:lstStyle/>
          <a:p>
            <a:pPr marL="0" indent="0" algn="l" defTabSz="5080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6000" b="0" cap="none" dirty="0" smtClean="0">
                <a:solidFill>
                  <a:srgbClr val="FF0000"/>
                </a:solidFill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Arial Black" charset="0"/>
                <a:ea typeface="Arial Black" charset="0"/>
              </a:rPr>
              <a:t>C</a:t>
            </a:r>
            <a:r>
              <a:rPr lang="en-US" altLang="ko-KR" sz="6000" b="0" cap="none" dirty="0" smtClean="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Arial Black" charset="0"/>
                <a:ea typeface="Arial Black" charset="0"/>
              </a:rPr>
              <a:t>afe</a:t>
            </a:r>
            <a:r>
              <a:rPr lang="en-US" altLang="ko-KR" sz="6000" b="0" cap="none" dirty="0" smtClean="0">
                <a:solidFill>
                  <a:srgbClr val="FF0000"/>
                </a:solidFill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Arial Black" charset="0"/>
                <a:ea typeface="Arial Black" charset="0"/>
              </a:rPr>
              <a:t> </a:t>
            </a:r>
            <a:r>
              <a:rPr lang="en-US" altLang="ko-KR" sz="6000" b="0" cap="none" dirty="0" smtClean="0">
                <a:solidFill>
                  <a:srgbClr val="FFC000"/>
                </a:solidFill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Arial Black" charset="0"/>
                <a:ea typeface="Arial Black" charset="0"/>
              </a:rPr>
              <a:t>P</a:t>
            </a:r>
            <a:r>
              <a:rPr lang="en-US" altLang="ko-KR" sz="6000" b="0" cap="none" dirty="0" smtClean="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Arial Black" charset="0"/>
                <a:ea typeface="Arial Black" charset="0"/>
              </a:rPr>
              <a:t>os</a:t>
            </a:r>
            <a:r>
              <a:rPr lang="en-US" altLang="ko-KR" sz="6000" b="0" cap="none" dirty="0" smtClean="0">
                <a:solidFill>
                  <a:srgbClr val="FFC000"/>
                </a:solidFill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Arial Black" charset="0"/>
                <a:ea typeface="Arial Black" charset="0"/>
              </a:rPr>
              <a:t> </a:t>
            </a:r>
            <a:r>
              <a:rPr lang="en-US" altLang="ko-KR" sz="6000" b="0" cap="none" dirty="0" smtClean="0">
                <a:solidFill>
                  <a:srgbClr val="00B050"/>
                </a:solidFill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Arial Black" charset="0"/>
                <a:ea typeface="Arial Black" charset="0"/>
              </a:rPr>
              <a:t>P</a:t>
            </a:r>
            <a:r>
              <a:rPr lang="en-US" altLang="ko-KR" sz="6000" b="0" cap="none" dirty="0" smtClean="0">
                <a:solidFill>
                  <a:schemeClr val="tx1"/>
                </a:solidFill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Arial Black" charset="0"/>
                <a:ea typeface="Arial Black" charset="0"/>
              </a:rPr>
              <a:t>rogram</a:t>
            </a:r>
            <a:endParaRPr lang="ko-KR" altLang="en-US" sz="6000" b="0" cap="none" dirty="0" smtClean="0">
              <a:solidFill>
                <a:srgbClr val="7030A0"/>
              </a:solidFill>
              <a:latin typeface="Arial Black" charset="0"/>
              <a:ea typeface="Arial Black" charset="0"/>
            </a:endParaRPr>
          </a:p>
        </p:txBody>
      </p:sp>
      <p:sp>
        <p:nvSpPr>
          <p:cNvPr id="70" name="텍스트 상자 69"/>
          <p:cNvSpPr txBox="1">
            <a:spLocks/>
          </p:cNvSpPr>
          <p:nvPr/>
        </p:nvSpPr>
        <p:spPr>
          <a:xfrm>
            <a:off x="2180590" y="2491740"/>
            <a:ext cx="7850505" cy="132397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ctr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b="1" cap="none" dirty="0" smtClean="0">
                <a:solidFill>
                  <a:srgbClr val="FF0000"/>
                </a:solidFill>
                <a:effectLst>
                  <a:outerShdw blurRad="38100" dist="38100" dir="2700000" algn="ctr" rotWithShape="0">
                    <a:srgbClr val="000000">
                      <a:alpha val="42745"/>
                    </a:srgbClr>
                  </a:outerShdw>
                </a:effectLst>
                <a:latin typeface="나눔바른고딕" charset="0"/>
                <a:ea typeface="나눔바른고딕" charset="0"/>
              </a:rPr>
              <a:t>1</a:t>
            </a:r>
            <a:r>
              <a:rPr lang="en-US" altLang="ko-KR" sz="4000" b="1" cap="none" dirty="0" smtClean="0">
                <a:solidFill>
                  <a:srgbClr val="FC6600"/>
                </a:solidFill>
                <a:effectLst>
                  <a:outerShdw blurRad="38100" dist="38100" dir="2700000" algn="ctr" rotWithShape="0">
                    <a:srgbClr val="000000">
                      <a:alpha val="42745"/>
                    </a:srgbClr>
                  </a:outerShdw>
                </a:effectLst>
                <a:latin typeface="나눔바른고딕" charset="0"/>
                <a:ea typeface="나눔바른고딕" charset="0"/>
              </a:rPr>
              <a:t>T</a:t>
            </a:r>
            <a:r>
              <a:rPr lang="en-US" altLang="ko-KR" sz="4000" b="1" cap="none" dirty="0" smtClean="0">
                <a:solidFill>
                  <a:srgbClr val="FCCC00"/>
                </a:solidFill>
                <a:effectLst>
                  <a:outerShdw blurRad="38100" dist="38100" dir="2700000" algn="ctr" rotWithShape="0">
                    <a:srgbClr val="000000">
                      <a:alpha val="42745"/>
                    </a:srgbClr>
                  </a:outerShdw>
                </a:effectLst>
                <a:latin typeface="나눔바른고딕" charset="0"/>
                <a:ea typeface="나눔바른고딕" charset="0"/>
              </a:rPr>
              <a:t>e</a:t>
            </a:r>
            <a:r>
              <a:rPr lang="en-US" altLang="ko-KR" sz="4000" b="1" cap="none" dirty="0" smtClean="0">
                <a:solidFill>
                  <a:srgbClr val="36B700"/>
                </a:solidFill>
                <a:effectLst>
                  <a:outerShdw blurRad="38100" dist="38100" dir="2700000" algn="ctr" rotWithShape="0">
                    <a:srgbClr val="000000">
                      <a:alpha val="42745"/>
                    </a:srgbClr>
                  </a:outerShdw>
                </a:effectLst>
                <a:latin typeface="나눔바른고딕" charset="0"/>
                <a:ea typeface="나눔바른고딕" charset="0"/>
              </a:rPr>
              <a:t>a</a:t>
            </a:r>
            <a:r>
              <a:rPr lang="en-US" altLang="ko-KR" sz="4000" b="1" cap="none" dirty="0" smtClean="0">
                <a:solidFill>
                  <a:srgbClr val="0611F2"/>
                </a:solidFill>
                <a:effectLst>
                  <a:outerShdw blurRad="38100" dist="38100" dir="2700000" algn="ctr" rotWithShape="0">
                    <a:srgbClr val="000000">
                      <a:alpha val="42745"/>
                    </a:srgbClr>
                  </a:outerShdw>
                </a:effectLst>
                <a:latin typeface="나눔바른고딕" charset="0"/>
                <a:ea typeface="나눔바른고딕" charset="0"/>
              </a:rPr>
              <a:t>m</a:t>
            </a:r>
            <a:endParaRPr lang="ko-KR" altLang="en-US" sz="4000" b="1" cap="none" dirty="0" smtClean="0">
              <a:solidFill>
                <a:srgbClr val="FF0000"/>
              </a:solidFill>
              <a:latin typeface="나눔바른고딕" charset="0"/>
              <a:ea typeface="나눔바른고딕" charset="0"/>
            </a:endParaRPr>
          </a:p>
          <a:p>
            <a:pPr marL="0" indent="0" algn="ctr" defTabSz="5080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4000" b="1" cap="none" dirty="0" smtClean="0">
                <a:solidFill>
                  <a:srgbClr val="FF0000"/>
                </a:solidFill>
                <a:effectLst>
                  <a:outerShdw blurRad="38100" dist="38100" dir="2700000" algn="ctr" rotWithShape="0">
                    <a:srgbClr val="000000">
                      <a:alpha val="42745"/>
                    </a:srgbClr>
                  </a:outerShdw>
                </a:effectLst>
                <a:latin typeface="나눔바른고딕" charset="0"/>
                <a:ea typeface="나눔바른고딕" charset="0"/>
              </a:rPr>
              <a:t>김대경</a:t>
            </a:r>
            <a:r>
              <a:rPr lang="en-US" altLang="ko-KR" sz="4000" b="1" cap="none" dirty="0" smtClean="0">
                <a:effectLst>
                  <a:outerShdw blurRad="38100" dist="38100" dir="2700000" algn="ctr" rotWithShape="0">
                    <a:srgbClr val="000000">
                      <a:alpha val="42745"/>
                    </a:srgbClr>
                  </a:outerShdw>
                </a:effectLst>
                <a:latin typeface="나눔바른고딕" charset="0"/>
                <a:ea typeface="나눔바른고딕" charset="0"/>
              </a:rPr>
              <a:t> </a:t>
            </a:r>
            <a:r>
              <a:rPr lang="en-US" altLang="ko-KR" sz="4000" b="1" cap="none" dirty="0" smtClean="0">
                <a:solidFill>
                  <a:srgbClr val="36B700"/>
                </a:solidFill>
                <a:effectLst>
                  <a:outerShdw blurRad="38100" dist="38100" dir="2700000" algn="ctr" rotWithShape="0">
                    <a:srgbClr val="000000">
                      <a:alpha val="42745"/>
                    </a:srgbClr>
                  </a:outerShdw>
                </a:effectLst>
                <a:latin typeface="나눔바른고딕" charset="0"/>
                <a:ea typeface="나눔바른고딕" charset="0"/>
              </a:rPr>
              <a:t>김현정</a:t>
            </a:r>
            <a:r>
              <a:rPr lang="en-US" altLang="ko-KR" sz="4000" b="1" cap="none" dirty="0" smtClean="0">
                <a:solidFill>
                  <a:srgbClr val="FC6600"/>
                </a:solidFill>
                <a:effectLst>
                  <a:outerShdw blurRad="38100" dist="38100" dir="2700000" algn="ctr" rotWithShape="0">
                    <a:srgbClr val="000000">
                      <a:alpha val="42745"/>
                    </a:srgbClr>
                  </a:outerShdw>
                </a:effectLst>
                <a:latin typeface="나눔바른고딕" charset="0"/>
                <a:ea typeface="나눔바른고딕" charset="0"/>
              </a:rPr>
              <a:t> </a:t>
            </a:r>
            <a:r>
              <a:rPr lang="en-US" altLang="ko-KR" sz="4000" b="1" cap="none" dirty="0" smtClean="0">
                <a:solidFill>
                  <a:srgbClr val="0611F2"/>
                </a:solidFill>
                <a:effectLst>
                  <a:outerShdw blurRad="38100" dist="38100" dir="2700000" algn="ctr" rotWithShape="0">
                    <a:srgbClr val="000000">
                      <a:alpha val="42745"/>
                    </a:srgbClr>
                  </a:outerShdw>
                </a:effectLst>
                <a:latin typeface="나눔바른고딕" charset="0"/>
                <a:ea typeface="나눔바른고딕" charset="0"/>
              </a:rPr>
              <a:t>노희안</a:t>
            </a:r>
            <a:endParaRPr lang="ko-KR" altLang="en-US" sz="4000" b="1" cap="none" dirty="0" smtClean="0">
              <a:latin typeface="나눔바른고딕" charset="0"/>
              <a:ea typeface="나눔바른고딕" charset="0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/>
      <p:bldP spid="70" grpId="0"/>
    </p:bldLst>
  </p:timing>
</p:sld>
</file>

<file path=ppt/slides/slide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 rot="0">
            <a:off x="734060" y="188595"/>
            <a:ext cx="10725150" cy="1075690"/>
            <a:chOff x="734060" y="188595"/>
            <a:chExt cx="10725150" cy="1075690"/>
          </a:xfrm>
        </p:grpSpPr>
        <p:sp>
          <p:nvSpPr>
            <p:cNvPr id="5" name="직사각형 4"/>
            <p:cNvSpPr/>
            <p:nvPr/>
          </p:nvSpPr>
          <p:spPr>
            <a:xfrm>
              <a:off x="8840470" y="217105"/>
              <a:ext cx="2606040" cy="1037590"/>
            </a:xfrm>
            <a:prstGeom prst="rect">
              <a:avLst/>
            </a:prstGeom>
            <a:solidFill>
              <a:srgbClr val="00b050"/>
            </a:solidFill>
            <a:ln w="12700" cap="flat" cmpd="sng">
              <a:solidFill>
                <a:srgbClr val="00b050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r>
                <a:rPr lang="en-US" altLang="ko-KR" sz="3600" b="0" cap="none">
                  <a:solidFill>
                    <a:srgbClr val="ffffff"/>
                  </a:solidFill>
                  <a:latin typeface="맑은 고딕"/>
                  <a:ea typeface="맑은 고딕"/>
                </a:rPr>
                <a:t>검      색</a:t>
              </a:r>
              <a:endParaRPr lang="ko-KR" altLang="en-US" sz="3600" b="0" cap="none">
                <a:solidFill>
                  <a:srgbClr val="ffffff"/>
                </a:solidFill>
                <a:latin typeface="맑은 고딕"/>
                <a:ea typeface="맑은 고딕"/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734060" y="188595"/>
              <a:ext cx="10725150" cy="1075690"/>
            </a:xfrm>
            <a:prstGeom prst="rect">
              <a:avLst/>
            </a:prstGeom>
            <a:noFill/>
            <a:ln w="57150" cap="flat" cmpd="sng">
              <a:solidFill>
                <a:srgbClr val="00b050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ko-KR" altLang="en-US" sz="1800" b="0" cap="none">
                <a:solidFill>
                  <a:srgbClr val="ffffff"/>
                </a:solidFill>
                <a:latin typeface="맑은 고딕"/>
                <a:ea typeface="맑은 고딕"/>
              </a:endParaRPr>
            </a:p>
          </p:txBody>
        </p:sp>
      </p:grpSp>
      <p:sp>
        <p:nvSpPr>
          <p:cNvPr id="2" name="직사각형 1"/>
          <p:cNvSpPr/>
          <p:nvPr/>
        </p:nvSpPr>
        <p:spPr>
          <a:xfrm>
            <a:off x="741567" y="236216"/>
            <a:ext cx="7658689" cy="10001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xmlns:mc="http://schemas.openxmlformats.org/markup-compatibility/2006" xmlns:hp="http://schemas.haansoft.com/office/presentation/8.0" lang="ko-KR" altLang="en-US" sz="6000" b="1" mc:Ignorable="hp" hp:hslEmbossed="0"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나눔고딕"/>
                <a:ea typeface="나눔고딕"/>
              </a:rPr>
              <a:t>세부메뉴 </a:t>
            </a:r>
            <a:r>
              <a:rPr xmlns:mc="http://schemas.openxmlformats.org/markup-compatibility/2006" xmlns:hp="http://schemas.haansoft.com/office/presentation/8.0" lang="en-US" altLang="ko-KR" sz="6000" b="1" mc:Ignorable="hp" hp:hslEmbossed="0"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나눔고딕"/>
                <a:ea typeface="나눔고딕"/>
              </a:rPr>
              <a:t>- </a:t>
            </a:r>
            <a:r>
              <a:rPr xmlns:mc="http://schemas.openxmlformats.org/markup-compatibility/2006" xmlns:hp="http://schemas.haansoft.com/office/presentation/8.0" lang="ko-KR" altLang="en-US" sz="6000" b="1" mc:Ignorable="hp" hp:hslEmbossed="0"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나눔고딕"/>
                <a:ea typeface="나눔고딕"/>
              </a:rPr>
              <a:t>메뉴</a:t>
            </a:r>
            <a:endParaRPr xmlns:mc="http://schemas.openxmlformats.org/markup-compatibility/2006" xmlns:hp="http://schemas.haansoft.com/office/presentation/8.0" lang="ko-KR" altLang="en-US" sz="6000" b="1" mc:Ignorable="hp" hp:hslEmbossed="0"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latin typeface="나눔고딕"/>
              <a:ea typeface="나눔고딕"/>
            </a:endParaRPr>
          </a:p>
        </p:txBody>
      </p:sp>
      <p:grpSp>
        <p:nvGrpSpPr>
          <p:cNvPr id="37" name="그룹 36"/>
          <p:cNvGrpSpPr/>
          <p:nvPr/>
        </p:nvGrpSpPr>
        <p:grpSpPr>
          <a:xfrm rot="0">
            <a:off x="741567" y="1484784"/>
            <a:ext cx="10717643" cy="5184576"/>
            <a:chOff x="741567" y="1484784"/>
            <a:chExt cx="10717643" cy="5184576"/>
          </a:xfrm>
        </p:grpSpPr>
        <p:sp>
          <p:nvSpPr>
            <p:cNvPr id="8" name="직사각형 7"/>
            <p:cNvSpPr/>
            <p:nvPr/>
          </p:nvSpPr>
          <p:spPr>
            <a:xfrm>
              <a:off x="741567" y="1484784"/>
              <a:ext cx="10717643" cy="5184576"/>
            </a:xfrm>
            <a:prstGeom prst="rect">
              <a:avLst/>
            </a:prstGeom>
            <a:noFill/>
            <a:ln w="6032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3363934" y="1575219"/>
              <a:ext cx="5506218" cy="4878117"/>
            </a:xfrm>
            <a:prstGeom prst="rect">
              <a:avLst/>
            </a:prstGeom>
          </p:spPr>
        </p:pic>
      </p:grpSp>
      <p:grpSp>
        <p:nvGrpSpPr>
          <p:cNvPr id="38" name=""/>
          <p:cNvGrpSpPr/>
          <p:nvPr/>
        </p:nvGrpSpPr>
        <p:grpSpPr>
          <a:xfrm rot="0">
            <a:off x="3469102" y="1897017"/>
            <a:ext cx="7940552" cy="720080"/>
            <a:chOff x="3469102" y="1897017"/>
            <a:chExt cx="7940552" cy="720080"/>
          </a:xfrm>
        </p:grpSpPr>
        <p:sp>
          <p:nvSpPr>
            <p:cNvPr id="7" name="직사각형 6"/>
            <p:cNvSpPr/>
            <p:nvPr/>
          </p:nvSpPr>
          <p:spPr>
            <a:xfrm>
              <a:off x="3469102" y="1897017"/>
              <a:ext cx="5328592" cy="72008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9" name="오른쪽 화살표 8"/>
            <p:cNvSpPr/>
            <p:nvPr/>
          </p:nvSpPr>
          <p:spPr>
            <a:xfrm rot="10800000">
              <a:off x="9048328" y="1988840"/>
              <a:ext cx="898256" cy="576064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0147670" y="2092206"/>
              <a:ext cx="126198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b="1">
                  <a:latin typeface="나눔고딕"/>
                  <a:ea typeface="나눔고딕"/>
                </a:rPr>
                <a:t>메뉴등록</a:t>
              </a:r>
              <a:endParaRPr lang="ko-KR" altLang="en-US" b="1">
                <a:latin typeface="나눔고딕"/>
                <a:ea typeface="나눔고딕"/>
              </a:endParaRPr>
            </a:p>
          </p:txBody>
        </p:sp>
      </p:grpSp>
      <p:grpSp>
        <p:nvGrpSpPr>
          <p:cNvPr id="39" name=""/>
          <p:cNvGrpSpPr/>
          <p:nvPr/>
        </p:nvGrpSpPr>
        <p:grpSpPr>
          <a:xfrm rot="0">
            <a:off x="917335" y="2591882"/>
            <a:ext cx="7864004" cy="1330573"/>
            <a:chOff x="917335" y="2591882"/>
            <a:chExt cx="7864004" cy="1330573"/>
          </a:xfrm>
        </p:grpSpPr>
        <p:sp>
          <p:nvSpPr>
            <p:cNvPr id="13" name="직사각형 12"/>
            <p:cNvSpPr/>
            <p:nvPr/>
          </p:nvSpPr>
          <p:spPr>
            <a:xfrm>
              <a:off x="3452747" y="2696932"/>
              <a:ext cx="5328592" cy="1225523"/>
            </a:xfrm>
            <a:prstGeom prst="rect">
              <a:avLst/>
            </a:prstGeom>
            <a:noFill/>
            <a:ln w="349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8" name="오른쪽 화살표 27"/>
            <p:cNvSpPr/>
            <p:nvPr/>
          </p:nvSpPr>
          <p:spPr>
            <a:xfrm rot="1619745">
              <a:off x="2472683" y="2634024"/>
              <a:ext cx="898256" cy="576064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917335" y="2591882"/>
              <a:ext cx="1666122" cy="63518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b="1">
                  <a:latin typeface="나눔고딕"/>
                  <a:ea typeface="나눔고딕"/>
                </a:rPr>
                <a:t>메뉴전체보기</a:t>
              </a:r>
              <a:endParaRPr lang="ko-KR" altLang="en-US" b="1">
                <a:latin typeface="나눔고딕"/>
                <a:ea typeface="나눔고딕"/>
              </a:endParaRPr>
            </a:p>
            <a:p>
              <a:pPr lvl="0">
                <a:defRPr/>
              </a:pPr>
              <a:r>
                <a:rPr lang="en-US" altLang="ko-KR" b="1">
                  <a:latin typeface="나눔고딕"/>
                  <a:ea typeface="나눔고딕"/>
                </a:rPr>
                <a:t>     &amp;</a:t>
              </a:r>
              <a:r>
                <a:rPr lang="ko-KR" altLang="en-US" b="1">
                  <a:latin typeface="나눔고딕"/>
                  <a:ea typeface="나눔고딕"/>
                </a:rPr>
                <a:t>검색 결과</a:t>
              </a:r>
              <a:endParaRPr lang="ko-KR" altLang="en-US" b="1">
                <a:latin typeface="나눔고딕"/>
                <a:ea typeface="나눔고딕"/>
              </a:endParaRPr>
            </a:p>
          </p:txBody>
        </p:sp>
      </p:grpSp>
      <p:grpSp>
        <p:nvGrpSpPr>
          <p:cNvPr id="40" name=""/>
          <p:cNvGrpSpPr/>
          <p:nvPr/>
        </p:nvGrpSpPr>
        <p:grpSpPr>
          <a:xfrm rot="0">
            <a:off x="3419546" y="3895665"/>
            <a:ext cx="7869661" cy="576064"/>
            <a:chOff x="3419546" y="3895665"/>
            <a:chExt cx="7869661" cy="576064"/>
          </a:xfrm>
        </p:grpSpPr>
        <p:sp>
          <p:nvSpPr>
            <p:cNvPr id="14" name="직사각형 13"/>
            <p:cNvSpPr/>
            <p:nvPr/>
          </p:nvSpPr>
          <p:spPr>
            <a:xfrm>
              <a:off x="3419546" y="4002290"/>
              <a:ext cx="5361793" cy="362814"/>
            </a:xfrm>
            <a:prstGeom prst="rect">
              <a:avLst/>
            </a:prstGeom>
            <a:noFill/>
            <a:ln w="28575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2" name="오른쪽 화살표 31"/>
            <p:cNvSpPr/>
            <p:nvPr/>
          </p:nvSpPr>
          <p:spPr>
            <a:xfrm rot="10800000">
              <a:off x="8958965" y="3895665"/>
              <a:ext cx="898256" cy="576064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bg1"/>
            </a:solidFill>
            <a:ln w="317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0027223" y="4020508"/>
              <a:ext cx="1261984" cy="3590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b="1">
                  <a:latin typeface="나눔고딕"/>
                  <a:ea typeface="나눔고딕"/>
                </a:rPr>
                <a:t>메뉴검색</a:t>
              </a:r>
              <a:endParaRPr lang="ko-KR" altLang="en-US" b="1">
                <a:latin typeface="나눔고딕"/>
                <a:ea typeface="나눔고딕"/>
              </a:endParaRPr>
            </a:p>
          </p:txBody>
        </p:sp>
      </p:grpSp>
      <p:grpSp>
        <p:nvGrpSpPr>
          <p:cNvPr id="41" name=""/>
          <p:cNvGrpSpPr/>
          <p:nvPr/>
        </p:nvGrpSpPr>
        <p:grpSpPr>
          <a:xfrm rot="0">
            <a:off x="3419546" y="4389840"/>
            <a:ext cx="4864021" cy="1991488"/>
            <a:chOff x="3419546" y="4389840"/>
            <a:chExt cx="4864021" cy="1991488"/>
          </a:xfrm>
        </p:grpSpPr>
        <p:sp>
          <p:nvSpPr>
            <p:cNvPr id="34" name="직사각형 33"/>
            <p:cNvSpPr/>
            <p:nvPr/>
          </p:nvSpPr>
          <p:spPr>
            <a:xfrm>
              <a:off x="3419546" y="4389840"/>
              <a:ext cx="2244406" cy="1991488"/>
            </a:xfrm>
            <a:prstGeom prst="rect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5" name="오른쪽 화살표 34"/>
            <p:cNvSpPr/>
            <p:nvPr/>
          </p:nvSpPr>
          <p:spPr>
            <a:xfrm rot="10414879">
              <a:off x="5856928" y="4696787"/>
              <a:ext cx="898256" cy="576064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7030a0"/>
            </a:solidFill>
            <a:ln w="317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7021583" y="4649341"/>
              <a:ext cx="1261984" cy="6351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b="1">
                  <a:latin typeface="나눔고딕"/>
                  <a:ea typeface="나눔고딕"/>
                </a:rPr>
                <a:t>메뉴 수정            </a:t>
              </a:r>
              <a:endParaRPr lang="ko-KR" altLang="en-US" b="1">
                <a:latin typeface="나눔고딕"/>
                <a:ea typeface="나눔고딕"/>
              </a:endParaRPr>
            </a:p>
            <a:p>
              <a:pPr lvl="0">
                <a:defRPr/>
              </a:pPr>
              <a:r>
                <a:rPr lang="en-US" altLang="ko-KR" b="1">
                  <a:latin typeface="나눔고딕"/>
                  <a:ea typeface="나눔고딕"/>
                </a:rPr>
                <a:t>      &amp; </a:t>
              </a:r>
              <a:r>
                <a:rPr lang="ko-KR" altLang="en-US" b="1">
                  <a:latin typeface="나눔고딕"/>
                  <a:ea typeface="나눔고딕"/>
                </a:rPr>
                <a:t>삭제</a:t>
              </a:r>
              <a:endParaRPr lang="ko-KR" altLang="en-US" b="1">
                <a:latin typeface="나눔고딕"/>
                <a:ea typeface="나눔고딕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grpId="6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" grpId="1"/>
      <p:bldP spid="37" grpId="2" animBg="1"/>
      <p:bldP spid="38" grpId="3" animBg="1"/>
      <p:bldP spid="39" grpId="4" animBg="1"/>
      <p:bldP spid="40" grpId="5" animBg="1"/>
      <p:bldP spid="41" grpId="6" animBg="1"/>
    </p:bldLst>
  </p:timing>
</p:sld>
</file>

<file path=ppt/slides/slide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 rot="0">
            <a:off x="734060" y="188595"/>
            <a:ext cx="10725150" cy="1075690"/>
            <a:chOff x="734060" y="188595"/>
            <a:chExt cx="10725150" cy="1075690"/>
          </a:xfrm>
        </p:grpSpPr>
        <p:sp>
          <p:nvSpPr>
            <p:cNvPr id="5" name="직사각형 4"/>
            <p:cNvSpPr/>
            <p:nvPr/>
          </p:nvSpPr>
          <p:spPr>
            <a:xfrm>
              <a:off x="8840470" y="217105"/>
              <a:ext cx="2606040" cy="1037590"/>
            </a:xfrm>
            <a:prstGeom prst="rect">
              <a:avLst/>
            </a:prstGeom>
            <a:solidFill>
              <a:srgbClr val="00b050"/>
            </a:solidFill>
            <a:ln w="12700" cap="flat" cmpd="sng">
              <a:solidFill>
                <a:srgbClr val="00b050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r>
                <a:rPr lang="en-US" altLang="ko-KR" sz="3600" b="0" cap="none">
                  <a:solidFill>
                    <a:srgbClr val="ffffff"/>
                  </a:solidFill>
                  <a:latin typeface="맑은 고딕"/>
                  <a:ea typeface="맑은 고딕"/>
                </a:rPr>
                <a:t>검      색</a:t>
              </a:r>
              <a:endParaRPr lang="ko-KR" altLang="en-US" sz="3600" b="0" cap="none">
                <a:solidFill>
                  <a:srgbClr val="ffffff"/>
                </a:solidFill>
                <a:latin typeface="맑은 고딕"/>
                <a:ea typeface="맑은 고딕"/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734060" y="188595"/>
              <a:ext cx="10725150" cy="1075690"/>
            </a:xfrm>
            <a:prstGeom prst="rect">
              <a:avLst/>
            </a:prstGeom>
            <a:noFill/>
            <a:ln w="57150" cap="flat" cmpd="sng">
              <a:solidFill>
                <a:srgbClr val="00b050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ko-KR" altLang="en-US" sz="1800" b="0" cap="none">
                <a:solidFill>
                  <a:srgbClr val="ffffff"/>
                </a:solidFill>
                <a:latin typeface="맑은 고딕"/>
                <a:ea typeface="맑은 고딕"/>
              </a:endParaRPr>
            </a:p>
          </p:txBody>
        </p:sp>
      </p:grpSp>
      <p:sp>
        <p:nvSpPr>
          <p:cNvPr id="2" name="직사각형 1"/>
          <p:cNvSpPr/>
          <p:nvPr/>
        </p:nvSpPr>
        <p:spPr>
          <a:xfrm>
            <a:off x="741567" y="236216"/>
            <a:ext cx="7658689" cy="10001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xmlns:mc="http://schemas.openxmlformats.org/markup-compatibility/2006" xmlns:hp="http://schemas.haansoft.com/office/presentation/8.0" lang="ko-KR" altLang="en-US" sz="6000" b="1" mc:Ignorable="hp" hp:hslEmbossed="0"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나눔고딕"/>
                <a:ea typeface="나눔고딕"/>
              </a:rPr>
              <a:t>세부메뉴 </a:t>
            </a:r>
            <a:r>
              <a:rPr xmlns:mc="http://schemas.openxmlformats.org/markup-compatibility/2006" xmlns:hp="http://schemas.haansoft.com/office/presentation/8.0" lang="en-US" altLang="ko-KR" sz="6000" b="1" mc:Ignorable="hp" hp:hslEmbossed="0"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나눔고딕"/>
                <a:ea typeface="나눔고딕"/>
              </a:rPr>
              <a:t>- </a:t>
            </a:r>
            <a:r>
              <a:rPr xmlns:mc="http://schemas.openxmlformats.org/markup-compatibility/2006" xmlns:hp="http://schemas.haansoft.com/office/presentation/8.0" lang="ko-KR" altLang="en-US" sz="6000" b="1" mc:Ignorable="hp" hp:hslEmbossed="0"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나눔고딕"/>
                <a:ea typeface="나눔고딕"/>
              </a:rPr>
              <a:t>결제매출</a:t>
            </a:r>
            <a:endParaRPr xmlns:mc="http://schemas.openxmlformats.org/markup-compatibility/2006" xmlns:hp="http://schemas.haansoft.com/office/presentation/8.0" lang="ko-KR" altLang="en-US" sz="6000" b="1" mc:Ignorable="hp" hp:hslEmbossed="0"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latin typeface="나눔고딕"/>
              <a:ea typeface="나눔고딕"/>
            </a:endParaRPr>
          </a:p>
        </p:txBody>
      </p:sp>
      <p:grpSp>
        <p:nvGrpSpPr>
          <p:cNvPr id="14" name=""/>
          <p:cNvGrpSpPr/>
          <p:nvPr/>
        </p:nvGrpSpPr>
        <p:grpSpPr>
          <a:xfrm rot="0">
            <a:off x="741567" y="1484784"/>
            <a:ext cx="10717643" cy="5184576"/>
            <a:chOff x="741567" y="1484784"/>
            <a:chExt cx="10717643" cy="5184576"/>
          </a:xfrm>
        </p:grpSpPr>
        <p:sp>
          <p:nvSpPr>
            <p:cNvPr id="8" name="직사각형 7"/>
            <p:cNvSpPr/>
            <p:nvPr/>
          </p:nvSpPr>
          <p:spPr>
            <a:xfrm>
              <a:off x="741567" y="1484784"/>
              <a:ext cx="10717643" cy="5184576"/>
            </a:xfrm>
            <a:prstGeom prst="rect">
              <a:avLst/>
            </a:prstGeom>
            <a:noFill/>
            <a:ln w="6032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pic>
          <p:nvPicPr>
            <p:cNvPr id="13" name="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584088" y="1700808"/>
              <a:ext cx="9023823" cy="4752528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" grpId="1"/>
      <p:bldP spid="14" grpId="2" animBg="1"/>
    </p:bldLst>
  </p:timing>
</p:sld>
</file>

<file path=ppt/slides/slide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 rot="0">
            <a:off x="734060" y="188595"/>
            <a:ext cx="10725150" cy="1075690"/>
            <a:chOff x="734060" y="188595"/>
            <a:chExt cx="10725150" cy="1075690"/>
          </a:xfrm>
        </p:grpSpPr>
        <p:sp>
          <p:nvSpPr>
            <p:cNvPr id="5" name="직사각형 4"/>
            <p:cNvSpPr/>
            <p:nvPr/>
          </p:nvSpPr>
          <p:spPr>
            <a:xfrm>
              <a:off x="8840470" y="217105"/>
              <a:ext cx="2606040" cy="1037590"/>
            </a:xfrm>
            <a:prstGeom prst="rect">
              <a:avLst/>
            </a:prstGeom>
            <a:solidFill>
              <a:srgbClr val="00b050"/>
            </a:solidFill>
            <a:ln w="12700" cap="flat" cmpd="sng">
              <a:solidFill>
                <a:srgbClr val="00b050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r>
                <a:rPr lang="en-US" altLang="ko-KR" sz="3600" b="0" cap="none">
                  <a:solidFill>
                    <a:srgbClr val="ffffff"/>
                  </a:solidFill>
                  <a:latin typeface="맑은 고딕"/>
                  <a:ea typeface="맑은 고딕"/>
                </a:rPr>
                <a:t>검      색</a:t>
              </a:r>
              <a:endParaRPr lang="ko-KR" altLang="en-US" sz="3600" b="0" cap="none">
                <a:solidFill>
                  <a:srgbClr val="ffffff"/>
                </a:solidFill>
                <a:latin typeface="맑은 고딕"/>
                <a:ea typeface="맑은 고딕"/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734060" y="188595"/>
              <a:ext cx="10725150" cy="1075690"/>
            </a:xfrm>
            <a:prstGeom prst="rect">
              <a:avLst/>
            </a:prstGeom>
            <a:noFill/>
            <a:ln w="57150" cap="flat" cmpd="sng">
              <a:solidFill>
                <a:srgbClr val="00b050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ko-KR" altLang="en-US" sz="1800" b="0" cap="none">
                <a:solidFill>
                  <a:srgbClr val="ffffff"/>
                </a:solidFill>
                <a:latin typeface="맑은 고딕"/>
                <a:ea typeface="맑은 고딕"/>
              </a:endParaRPr>
            </a:p>
          </p:txBody>
        </p:sp>
      </p:grpSp>
      <p:sp>
        <p:nvSpPr>
          <p:cNvPr id="2" name="직사각형 1"/>
          <p:cNvSpPr/>
          <p:nvPr/>
        </p:nvSpPr>
        <p:spPr>
          <a:xfrm>
            <a:off x="741567" y="236216"/>
            <a:ext cx="7658689" cy="10001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xmlns:mc="http://schemas.openxmlformats.org/markup-compatibility/2006" xmlns:hp="http://schemas.haansoft.com/office/presentation/8.0" lang="ko-KR" altLang="en-US" sz="6000" b="1" mc:Ignorable="hp" hp:hslEmbossed="0"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나눔고딕"/>
                <a:ea typeface="나눔고딕"/>
              </a:rPr>
              <a:t>세부메뉴 </a:t>
            </a:r>
            <a:r>
              <a:rPr xmlns:mc="http://schemas.openxmlformats.org/markup-compatibility/2006" xmlns:hp="http://schemas.haansoft.com/office/presentation/8.0" lang="en-US" altLang="ko-KR" sz="6000" b="1" mc:Ignorable="hp" hp:hslEmbossed="0"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나눔고딕"/>
                <a:ea typeface="나눔고딕"/>
              </a:rPr>
              <a:t>- </a:t>
            </a:r>
            <a:r>
              <a:rPr xmlns:mc="http://schemas.openxmlformats.org/markup-compatibility/2006" xmlns:hp="http://schemas.haansoft.com/office/presentation/8.0" lang="ko-KR" altLang="en-US" sz="6000" b="1" mc:Ignorable="hp" hp:hslEmbossed="0"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나눔고딕"/>
                <a:ea typeface="나눔고딕"/>
              </a:rPr>
              <a:t>결제매출</a:t>
            </a:r>
            <a:endParaRPr xmlns:mc="http://schemas.openxmlformats.org/markup-compatibility/2006" xmlns:hp="http://schemas.haansoft.com/office/presentation/8.0" lang="ko-KR" altLang="en-US" sz="6000" b="1" mc:Ignorable="hp" hp:hslEmbossed="0"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latin typeface="나눔고딕"/>
              <a:ea typeface="나눔고딕"/>
            </a:endParaRPr>
          </a:p>
        </p:txBody>
      </p:sp>
      <p:grpSp>
        <p:nvGrpSpPr>
          <p:cNvPr id="11" name="그룹 10"/>
          <p:cNvGrpSpPr/>
          <p:nvPr/>
        </p:nvGrpSpPr>
        <p:grpSpPr>
          <a:xfrm rot="0">
            <a:off x="741567" y="1484784"/>
            <a:ext cx="10717643" cy="5184576"/>
            <a:chOff x="741567" y="1484784"/>
            <a:chExt cx="10717643" cy="5184576"/>
          </a:xfrm>
        </p:grpSpPr>
        <p:sp>
          <p:nvSpPr>
            <p:cNvPr id="8" name="직사각형 7"/>
            <p:cNvSpPr/>
            <p:nvPr/>
          </p:nvSpPr>
          <p:spPr>
            <a:xfrm>
              <a:off x="741567" y="1484784"/>
              <a:ext cx="10717643" cy="5184576"/>
            </a:xfrm>
            <a:prstGeom prst="rect">
              <a:avLst/>
            </a:prstGeom>
            <a:noFill/>
            <a:ln w="6032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911424" y="1555682"/>
              <a:ext cx="8414959" cy="4981816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9496240" y="2060848"/>
              <a:ext cx="876422" cy="1524213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9496240" y="1618423"/>
              <a:ext cx="1072700" cy="3693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lvl="0">
                <a:defRPr/>
              </a:pPr>
              <a:r>
                <a:rPr lang="ko-KR" altLang="en-US"/>
                <a:t>세부조회</a:t>
              </a:r>
              <a:endParaRPr lang="ko-KR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" grpId="1"/>
      <p:bldP spid="11" grpId="2" animBg="1"/>
    </p:bldLst>
  </p:timing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 rot="0">
            <a:off x="734060" y="188595"/>
            <a:ext cx="10725150" cy="1075690"/>
            <a:chOff x="734060" y="188595"/>
            <a:chExt cx="10725150" cy="1075690"/>
          </a:xfrm>
        </p:grpSpPr>
        <p:sp>
          <p:nvSpPr>
            <p:cNvPr id="5" name="직사각형 4"/>
            <p:cNvSpPr/>
            <p:nvPr/>
          </p:nvSpPr>
          <p:spPr>
            <a:xfrm>
              <a:off x="8840470" y="217105"/>
              <a:ext cx="2606040" cy="1037590"/>
            </a:xfrm>
            <a:prstGeom prst="rect">
              <a:avLst/>
            </a:prstGeom>
            <a:solidFill>
              <a:srgbClr val="00b050"/>
            </a:solidFill>
            <a:ln w="12700" cap="flat" cmpd="sng">
              <a:solidFill>
                <a:srgbClr val="00b050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r>
                <a:rPr lang="en-US" altLang="ko-KR" sz="3600" b="0" cap="none">
                  <a:solidFill>
                    <a:srgbClr val="ffffff"/>
                  </a:solidFill>
                  <a:latin typeface="맑은 고딕"/>
                  <a:ea typeface="맑은 고딕"/>
                </a:rPr>
                <a:t>검      색</a:t>
              </a:r>
              <a:endParaRPr lang="ko-KR" altLang="en-US" sz="3600" b="0" cap="none">
                <a:solidFill>
                  <a:srgbClr val="ffffff"/>
                </a:solidFill>
                <a:latin typeface="맑은 고딕"/>
                <a:ea typeface="맑은 고딕"/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734060" y="188595"/>
              <a:ext cx="10725150" cy="1075690"/>
            </a:xfrm>
            <a:prstGeom prst="rect">
              <a:avLst/>
            </a:prstGeom>
            <a:noFill/>
            <a:ln w="57150" cap="flat" cmpd="sng">
              <a:solidFill>
                <a:srgbClr val="00b050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ko-KR" altLang="en-US" sz="1800" b="0" cap="none">
                <a:solidFill>
                  <a:srgbClr val="ffffff"/>
                </a:solidFill>
                <a:latin typeface="맑은 고딕"/>
                <a:ea typeface="맑은 고딕"/>
              </a:endParaRPr>
            </a:p>
          </p:txBody>
        </p:sp>
      </p:grpSp>
      <p:sp>
        <p:nvSpPr>
          <p:cNvPr id="2" name="직사각형 1"/>
          <p:cNvSpPr/>
          <p:nvPr/>
        </p:nvSpPr>
        <p:spPr>
          <a:xfrm>
            <a:off x="741567" y="236216"/>
            <a:ext cx="7658689" cy="10001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xmlns:mc="http://schemas.openxmlformats.org/markup-compatibility/2006" xmlns:hp="http://schemas.haansoft.com/office/presentation/8.0" lang="ko-KR" altLang="en-US" sz="6000" b="1" mc:Ignorable="hp" hp:hslEmbossed="0"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나눔고딕"/>
                <a:ea typeface="나눔고딕"/>
              </a:rPr>
              <a:t>세부메뉴 </a:t>
            </a:r>
            <a:r>
              <a:rPr xmlns:mc="http://schemas.openxmlformats.org/markup-compatibility/2006" xmlns:hp="http://schemas.haansoft.com/office/presentation/8.0" lang="en-US" altLang="ko-KR" sz="6000" b="1" mc:Ignorable="hp" hp:hslEmbossed="0"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나눔고딕"/>
                <a:ea typeface="나눔고딕"/>
              </a:rPr>
              <a:t>- </a:t>
            </a:r>
            <a:r>
              <a:rPr xmlns:mc="http://schemas.openxmlformats.org/markup-compatibility/2006" xmlns:hp="http://schemas.haansoft.com/office/presentation/8.0" lang="ko-KR" altLang="en-US" sz="6000" b="1" mc:Ignorable="hp" hp:hslEmbossed="0"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나눔고딕"/>
                <a:ea typeface="나눔고딕"/>
              </a:rPr>
              <a:t>매출현황</a:t>
            </a:r>
            <a:endParaRPr xmlns:mc="http://schemas.openxmlformats.org/markup-compatibility/2006" xmlns:hp="http://schemas.haansoft.com/office/presentation/8.0" lang="ko-KR" altLang="en-US" sz="6000" b="1" mc:Ignorable="hp" hp:hslEmbossed="0"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latin typeface="나눔고딕"/>
              <a:ea typeface="나눔고딕"/>
            </a:endParaRPr>
          </a:p>
        </p:txBody>
      </p:sp>
      <p:grpSp>
        <p:nvGrpSpPr>
          <p:cNvPr id="12" name="그룹 11"/>
          <p:cNvGrpSpPr/>
          <p:nvPr/>
        </p:nvGrpSpPr>
        <p:grpSpPr>
          <a:xfrm rot="0">
            <a:off x="741567" y="1484784"/>
            <a:ext cx="10717643" cy="5184576"/>
            <a:chOff x="741567" y="1484784"/>
            <a:chExt cx="10717643" cy="5184576"/>
          </a:xfrm>
        </p:grpSpPr>
        <p:sp>
          <p:nvSpPr>
            <p:cNvPr id="8" name="직사각형 7"/>
            <p:cNvSpPr/>
            <p:nvPr/>
          </p:nvSpPr>
          <p:spPr>
            <a:xfrm>
              <a:off x="741567" y="1484784"/>
              <a:ext cx="10717643" cy="5184576"/>
            </a:xfrm>
            <a:prstGeom prst="rect">
              <a:avLst/>
            </a:prstGeom>
            <a:noFill/>
            <a:ln w="6032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pic>
          <p:nvPicPr>
            <p:cNvPr id="10" name="그림 9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916559" y="1916832"/>
              <a:ext cx="5005084" cy="4104456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096635" y="1916832"/>
              <a:ext cx="5183941" cy="4104456"/>
            </a:xfrm>
            <a:prstGeom prst="rect">
              <a:avLst/>
            </a:prstGeom>
          </p:spPr>
        </p:pic>
      </p:grpSp>
      <p:sp>
        <p:nvSpPr>
          <p:cNvPr id="13" name=""/>
          <p:cNvSpPr txBox="1"/>
          <p:nvPr/>
        </p:nvSpPr>
        <p:spPr>
          <a:xfrm>
            <a:off x="7104112" y="5223837"/>
            <a:ext cx="2952328" cy="451157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defRPr/>
            </a:pPr>
            <a:r>
              <a:rPr lang="ko-KR" altLang="en-US" sz="2400"/>
              <a:t>달력 형식으로 표시</a:t>
            </a:r>
            <a:endParaRPr lang="ko-KR" altLang="en-US" sz="24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" grpId="1"/>
      <p:bldP spid="12" grpId="2" animBg="1"/>
      <p:bldP spid="13" grpId="3" animBg="1"/>
    </p:bldLst>
  </p:timing>
</p:sld>
</file>

<file path=ppt/slides/slide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 rot="0">
            <a:off x="734060" y="188595"/>
            <a:ext cx="10725150" cy="1075690"/>
            <a:chOff x="734060" y="188595"/>
            <a:chExt cx="10725150" cy="1075690"/>
          </a:xfrm>
        </p:grpSpPr>
        <p:sp>
          <p:nvSpPr>
            <p:cNvPr id="5" name="직사각형 4"/>
            <p:cNvSpPr/>
            <p:nvPr/>
          </p:nvSpPr>
          <p:spPr>
            <a:xfrm>
              <a:off x="8840470" y="217105"/>
              <a:ext cx="2606040" cy="1037590"/>
            </a:xfrm>
            <a:prstGeom prst="rect">
              <a:avLst/>
            </a:prstGeom>
            <a:solidFill>
              <a:srgbClr val="00b050"/>
            </a:solidFill>
            <a:ln w="12700" cap="flat" cmpd="sng">
              <a:solidFill>
                <a:srgbClr val="00b050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r>
                <a:rPr lang="en-US" altLang="ko-KR" sz="3600" b="0" cap="none">
                  <a:solidFill>
                    <a:srgbClr val="ffffff"/>
                  </a:solidFill>
                  <a:latin typeface="맑은 고딕"/>
                  <a:ea typeface="맑은 고딕"/>
                </a:rPr>
                <a:t>검      색</a:t>
              </a:r>
              <a:endParaRPr lang="ko-KR" altLang="en-US" sz="3600" b="0" cap="none">
                <a:solidFill>
                  <a:srgbClr val="ffffff"/>
                </a:solidFill>
                <a:latin typeface="맑은 고딕"/>
                <a:ea typeface="맑은 고딕"/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734060" y="188595"/>
              <a:ext cx="10725150" cy="1075690"/>
            </a:xfrm>
            <a:prstGeom prst="rect">
              <a:avLst/>
            </a:prstGeom>
            <a:noFill/>
            <a:ln w="57150" cap="flat" cmpd="sng">
              <a:solidFill>
                <a:srgbClr val="00b050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ko-KR" altLang="en-US" sz="1800" b="0" cap="none">
                <a:solidFill>
                  <a:srgbClr val="ffffff"/>
                </a:solidFill>
                <a:latin typeface="맑은 고딕"/>
                <a:ea typeface="맑은 고딕"/>
              </a:endParaRPr>
            </a:p>
          </p:txBody>
        </p:sp>
      </p:grpSp>
      <p:sp>
        <p:nvSpPr>
          <p:cNvPr id="2" name="직사각형 1"/>
          <p:cNvSpPr/>
          <p:nvPr/>
        </p:nvSpPr>
        <p:spPr>
          <a:xfrm>
            <a:off x="741567" y="236216"/>
            <a:ext cx="7658689" cy="10001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xmlns:mc="http://schemas.openxmlformats.org/markup-compatibility/2006" xmlns:hp="http://schemas.haansoft.com/office/presentation/8.0" lang="ko-KR" altLang="en-US" sz="6000" b="1" mc:Ignorable="hp" hp:hslEmbossed="0"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나눔고딕"/>
                <a:ea typeface="나눔고딕"/>
              </a:rPr>
              <a:t>세부메뉴 </a:t>
            </a:r>
            <a:r>
              <a:rPr xmlns:mc="http://schemas.openxmlformats.org/markup-compatibility/2006" xmlns:hp="http://schemas.haansoft.com/office/presentation/8.0" lang="en-US" altLang="ko-KR" sz="6000" b="1" mc:Ignorable="hp" hp:hslEmbossed="0"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나눔고딕"/>
                <a:ea typeface="나눔고딕"/>
              </a:rPr>
              <a:t>- </a:t>
            </a:r>
            <a:r>
              <a:rPr xmlns:mc="http://schemas.openxmlformats.org/markup-compatibility/2006" xmlns:hp="http://schemas.haansoft.com/office/presentation/8.0" lang="ko-KR" altLang="en-US" sz="6000" b="1" mc:Ignorable="hp" hp:hslEmbossed="0"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나눔고딕"/>
                <a:ea typeface="나눔고딕"/>
              </a:rPr>
              <a:t>매출현황</a:t>
            </a:r>
            <a:endParaRPr xmlns:mc="http://schemas.openxmlformats.org/markup-compatibility/2006" xmlns:hp="http://schemas.haansoft.com/office/presentation/8.0" lang="ko-KR" altLang="en-US" sz="6000" b="1" mc:Ignorable="hp" hp:hslEmbossed="0"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latin typeface="나눔고딕"/>
              <a:ea typeface="나눔고딕"/>
            </a:endParaRPr>
          </a:p>
        </p:txBody>
      </p:sp>
      <p:grpSp>
        <p:nvGrpSpPr>
          <p:cNvPr id="11" name="그룹 10"/>
          <p:cNvGrpSpPr/>
          <p:nvPr/>
        </p:nvGrpSpPr>
        <p:grpSpPr>
          <a:xfrm rot="0">
            <a:off x="741567" y="1484784"/>
            <a:ext cx="10717643" cy="5184576"/>
            <a:chOff x="741567" y="1484784"/>
            <a:chExt cx="10717643" cy="5184576"/>
          </a:xfrm>
        </p:grpSpPr>
        <p:sp>
          <p:nvSpPr>
            <p:cNvPr id="8" name="직사각형 7"/>
            <p:cNvSpPr/>
            <p:nvPr/>
          </p:nvSpPr>
          <p:spPr>
            <a:xfrm>
              <a:off x="741567" y="1484784"/>
              <a:ext cx="10717643" cy="5184576"/>
            </a:xfrm>
            <a:prstGeom prst="rect">
              <a:avLst/>
            </a:prstGeom>
            <a:noFill/>
            <a:ln w="6032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pic>
          <p:nvPicPr>
            <p:cNvPr id="10" name="그림 9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2207568" y="1618422"/>
              <a:ext cx="6849406" cy="4834913"/>
            </a:xfrm>
            <a:prstGeom prst="rect">
              <a:avLst/>
            </a:prstGeom>
          </p:spPr>
        </p:pic>
      </p:grpSp>
      <p:grpSp>
        <p:nvGrpSpPr>
          <p:cNvPr id="14" name=""/>
          <p:cNvGrpSpPr/>
          <p:nvPr/>
        </p:nvGrpSpPr>
        <p:grpSpPr>
          <a:xfrm rot="0">
            <a:off x="3215680" y="2978950"/>
            <a:ext cx="4968552" cy="1086320"/>
            <a:chOff x="3215680" y="2978950"/>
            <a:chExt cx="4968552" cy="1086320"/>
          </a:xfrm>
        </p:grpSpPr>
        <p:sp>
          <p:nvSpPr>
            <p:cNvPr id="12" name=""/>
            <p:cNvSpPr txBox="1"/>
            <p:nvPr/>
          </p:nvSpPr>
          <p:spPr>
            <a:xfrm>
              <a:off x="3215680" y="3429000"/>
              <a:ext cx="4968552" cy="636270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algn="ctr">
                <a:defRPr/>
              </a:pPr>
              <a:r>
                <a:rPr lang="ko-KR" altLang="en-US">
                  <a:solidFill>
                    <a:srgbClr val="ff0000"/>
                  </a:solidFill>
                </a:rPr>
                <a:t>선택한 년월일의 범위 내의 날짜의 매출을 한눈에 출력</a:t>
              </a:r>
              <a:endParaRPr lang="ko-KR" altLang="en-US">
                <a:solidFill>
                  <a:srgbClr val="ff0000"/>
                </a:solidFill>
              </a:endParaRPr>
            </a:p>
          </p:txBody>
        </p:sp>
        <p:sp>
          <p:nvSpPr>
            <p:cNvPr id="13" name=""/>
            <p:cNvSpPr/>
            <p:nvPr/>
          </p:nvSpPr>
          <p:spPr>
            <a:xfrm rot="16061810">
              <a:off x="5303912" y="2924944"/>
              <a:ext cx="396044" cy="504056"/>
            </a:xfrm>
            <a:prstGeom prst="rightArrow">
              <a:avLst>
                <a:gd name="adj1" fmla="val 50000"/>
                <a:gd name="adj2" fmla="val 50000"/>
              </a:avLst>
            </a:prstGeom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" grpId="1"/>
      <p:bldP spid="14" grpId="2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734060" y="188595"/>
            <a:ext cx="10725150" cy="1075690"/>
            <a:chOff x="734060" y="188595"/>
            <a:chExt cx="10725150" cy="1075690"/>
          </a:xfrm>
        </p:grpSpPr>
        <p:sp>
          <p:nvSpPr>
            <p:cNvPr id="5" name="직사각형 4"/>
            <p:cNvSpPr>
              <a:spLocks/>
            </p:cNvSpPr>
            <p:nvPr/>
          </p:nvSpPr>
          <p:spPr>
            <a:xfrm>
              <a:off x="8840470" y="217105"/>
              <a:ext cx="2606040" cy="1037590"/>
            </a:xfrm>
            <a:prstGeom prst="rect">
              <a:avLst/>
            </a:prstGeom>
            <a:solidFill>
              <a:srgbClr val="00B050"/>
            </a:solidFill>
            <a:ln w="12700" cap="flat" cmpd="sng">
              <a:solidFill>
                <a:srgbClr val="00B050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fontAlgn="auto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3600" b="0" cap="none" dirty="0" smtClean="0">
                  <a:solidFill>
                    <a:srgbClr val="FFFFFF"/>
                  </a:solidFill>
                  <a:latin typeface="맑은 고딕" charset="0"/>
                  <a:ea typeface="맑은 고딕" charset="0"/>
                </a:rPr>
                <a:t>검      색</a:t>
              </a:r>
              <a:endParaRPr lang="ko-KR" altLang="en-US" sz="3600" b="0" cap="none" dirty="0" smtClean="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6" name="직사각형 5"/>
            <p:cNvSpPr>
              <a:spLocks/>
            </p:cNvSpPr>
            <p:nvPr/>
          </p:nvSpPr>
          <p:spPr>
            <a:xfrm>
              <a:off x="734060" y="188595"/>
              <a:ext cx="10725150" cy="1075690"/>
            </a:xfrm>
            <a:prstGeom prst="rect">
              <a:avLst/>
            </a:prstGeom>
            <a:noFill/>
            <a:ln w="57150" cap="flat" cmpd="sng">
              <a:solidFill>
                <a:srgbClr val="00B050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fontAlgn="auto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cap="none" dirty="0" smtClean="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2" name="직사각형 1"/>
          <p:cNvSpPr/>
          <p:nvPr/>
        </p:nvSpPr>
        <p:spPr>
          <a:xfrm>
            <a:off x="741567" y="236216"/>
            <a:ext cx="765868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6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세부메뉴 </a:t>
            </a:r>
            <a:r>
              <a:rPr lang="en-US" altLang="ko-KR" sz="6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6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회원관리</a:t>
            </a:r>
            <a:endParaRPr lang="ko-KR" altLang="en-US" sz="6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741567" y="1484784"/>
            <a:ext cx="10717643" cy="5184576"/>
            <a:chOff x="741567" y="1484784"/>
            <a:chExt cx="10717643" cy="5184576"/>
          </a:xfrm>
        </p:grpSpPr>
        <p:sp>
          <p:nvSpPr>
            <p:cNvPr id="8" name="직사각형 7"/>
            <p:cNvSpPr/>
            <p:nvPr/>
          </p:nvSpPr>
          <p:spPr>
            <a:xfrm>
              <a:off x="741567" y="1484784"/>
              <a:ext cx="10717643" cy="5184576"/>
            </a:xfrm>
            <a:prstGeom prst="rect">
              <a:avLst/>
            </a:prstGeom>
            <a:noFill/>
            <a:ln w="6032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35760" y="2276872"/>
              <a:ext cx="3296110" cy="33246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14549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" grpId="0"/>
    </p:bldLst>
  </p:timing>
</p:sld>
</file>

<file path=ppt/slides/slide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 rot="0">
            <a:off x="734060" y="188595"/>
            <a:ext cx="10725150" cy="1075690"/>
            <a:chOff x="734060" y="188595"/>
            <a:chExt cx="10725150" cy="1075690"/>
          </a:xfrm>
        </p:grpSpPr>
        <p:sp>
          <p:nvSpPr>
            <p:cNvPr id="5" name="직사각형 4"/>
            <p:cNvSpPr/>
            <p:nvPr/>
          </p:nvSpPr>
          <p:spPr>
            <a:xfrm>
              <a:off x="8840470" y="217105"/>
              <a:ext cx="2606040" cy="1037590"/>
            </a:xfrm>
            <a:prstGeom prst="rect">
              <a:avLst/>
            </a:prstGeom>
            <a:solidFill>
              <a:srgbClr val="00b050"/>
            </a:solidFill>
            <a:ln w="12700" cap="flat" cmpd="sng">
              <a:solidFill>
                <a:srgbClr val="00b050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r>
                <a:rPr lang="en-US" altLang="ko-KR" sz="3600" b="0" cap="none">
                  <a:solidFill>
                    <a:srgbClr val="ffffff"/>
                  </a:solidFill>
                  <a:latin typeface="맑은 고딕"/>
                  <a:ea typeface="맑은 고딕"/>
                </a:rPr>
                <a:t>검      색</a:t>
              </a:r>
              <a:endParaRPr lang="ko-KR" altLang="en-US" sz="3600" b="0" cap="none">
                <a:solidFill>
                  <a:srgbClr val="ffffff"/>
                </a:solidFill>
                <a:latin typeface="맑은 고딕"/>
                <a:ea typeface="맑은 고딕"/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734060" y="188595"/>
              <a:ext cx="10725150" cy="1075690"/>
            </a:xfrm>
            <a:prstGeom prst="rect">
              <a:avLst/>
            </a:prstGeom>
            <a:noFill/>
            <a:ln w="57150" cap="flat" cmpd="sng">
              <a:solidFill>
                <a:srgbClr val="00b050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ko-KR" altLang="en-US" sz="1800" b="0" cap="none">
                <a:solidFill>
                  <a:srgbClr val="ffffff"/>
                </a:solidFill>
                <a:latin typeface="맑은 고딕"/>
                <a:ea typeface="맑은 고딕"/>
              </a:endParaRPr>
            </a:p>
          </p:txBody>
        </p:sp>
      </p:grpSp>
      <p:sp>
        <p:nvSpPr>
          <p:cNvPr id="2" name="직사각형 1"/>
          <p:cNvSpPr/>
          <p:nvPr/>
        </p:nvSpPr>
        <p:spPr>
          <a:xfrm>
            <a:off x="741567" y="236216"/>
            <a:ext cx="7658689" cy="10001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xmlns:mc="http://schemas.openxmlformats.org/markup-compatibility/2006" xmlns:hp="http://schemas.haansoft.com/office/presentation/8.0" lang="ko-KR" altLang="en-US" sz="6000" b="1" mc:Ignorable="hp" hp:hslEmbossed="0"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나눔고딕"/>
                <a:ea typeface="나눔고딕"/>
              </a:rPr>
              <a:t>세부메뉴 </a:t>
            </a:r>
            <a:r>
              <a:rPr xmlns:mc="http://schemas.openxmlformats.org/markup-compatibility/2006" xmlns:hp="http://schemas.haansoft.com/office/presentation/8.0" lang="en-US" altLang="ko-KR" sz="6000" b="1" mc:Ignorable="hp" hp:hslEmbossed="0"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나눔고딕"/>
                <a:ea typeface="나눔고딕"/>
              </a:rPr>
              <a:t>- </a:t>
            </a:r>
            <a:r>
              <a:rPr xmlns:mc="http://schemas.openxmlformats.org/markup-compatibility/2006" xmlns:hp="http://schemas.haansoft.com/office/presentation/8.0" lang="ko-KR" altLang="en-US" sz="6000" b="1" mc:Ignorable="hp" hp:hslEmbossed="0"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나눔고딕"/>
                <a:ea typeface="나눔고딕"/>
              </a:rPr>
              <a:t>회원관리</a:t>
            </a:r>
            <a:endParaRPr xmlns:mc="http://schemas.openxmlformats.org/markup-compatibility/2006" xmlns:hp="http://schemas.haansoft.com/office/presentation/8.0" lang="ko-KR" altLang="en-US" sz="6000" b="1" mc:Ignorable="hp" hp:hslEmbossed="0"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latin typeface="나눔고딕"/>
              <a:ea typeface="나눔고딕"/>
            </a:endParaRPr>
          </a:p>
        </p:txBody>
      </p:sp>
      <p:sp>
        <p:nvSpPr>
          <p:cNvPr id="10" name=""/>
          <p:cNvSpPr txBox="1"/>
          <p:nvPr/>
        </p:nvSpPr>
        <p:spPr>
          <a:xfrm>
            <a:off x="2351584" y="1988840"/>
            <a:ext cx="1368152" cy="36193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endParaRPr lang="ko-KR" altLang="en-US"/>
          </a:p>
        </p:txBody>
      </p:sp>
      <p:grpSp>
        <p:nvGrpSpPr>
          <p:cNvPr id="12" name=""/>
          <p:cNvGrpSpPr/>
          <p:nvPr/>
        </p:nvGrpSpPr>
        <p:grpSpPr>
          <a:xfrm rot="0">
            <a:off x="741567" y="1484784"/>
            <a:ext cx="10717643" cy="5184576"/>
            <a:chOff x="741567" y="1484784"/>
            <a:chExt cx="10717643" cy="5184576"/>
          </a:xfrm>
        </p:grpSpPr>
        <p:grpSp>
          <p:nvGrpSpPr>
            <p:cNvPr id="9" name="그룹 8"/>
            <p:cNvGrpSpPr/>
            <p:nvPr/>
          </p:nvGrpSpPr>
          <p:grpSpPr>
            <a:xfrm rot="0">
              <a:off x="741567" y="1484784"/>
              <a:ext cx="10717643" cy="5184576"/>
              <a:chOff x="741567" y="1484784"/>
              <a:chExt cx="10717643" cy="5184576"/>
            </a:xfrm>
          </p:grpSpPr>
          <p:sp>
            <p:nvSpPr>
              <p:cNvPr id="8" name="직사각형 7"/>
              <p:cNvSpPr/>
              <p:nvPr/>
            </p:nvSpPr>
            <p:spPr>
              <a:xfrm>
                <a:off x="741567" y="1484784"/>
                <a:ext cx="10717643" cy="5184576"/>
              </a:xfrm>
              <a:prstGeom prst="rect">
                <a:avLst/>
              </a:prstGeom>
              <a:noFill/>
              <a:ln w="6032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pic>
            <p:nvPicPr>
              <p:cNvPr id="3" name="그림 2"/>
              <p:cNvPicPr>
                <a:picLocks noChangeAspect="1"/>
              </p:cNvPicPr>
              <p:nvPr/>
            </p:nvPicPr>
            <p:blipFill rotWithShape="1">
              <a:blip r:embed="rId3"/>
              <a:stretch>
                <a:fillRect/>
              </a:stretch>
            </p:blipFill>
            <p:spPr>
              <a:xfrm>
                <a:off x="3935760" y="2132856"/>
                <a:ext cx="4706007" cy="3296110"/>
              </a:xfrm>
              <a:prstGeom prst="rect">
                <a:avLst/>
              </a:prstGeom>
            </p:spPr>
          </p:pic>
          <p:pic>
            <p:nvPicPr>
              <p:cNvPr id="7" name="그림 6"/>
              <p:cNvPicPr>
                <a:picLocks noChangeAspect="1"/>
              </p:cNvPicPr>
              <p:nvPr/>
            </p:nvPicPr>
            <p:blipFill rotWithShape="1">
              <a:blip r:embed="rId4"/>
              <a:stretch>
                <a:fillRect/>
              </a:stretch>
            </p:blipFill>
            <p:spPr>
              <a:xfrm>
                <a:off x="2495600" y="2492896"/>
                <a:ext cx="1019317" cy="838317"/>
              </a:xfrm>
              <a:prstGeom prst="rect">
                <a:avLst/>
              </a:prstGeom>
            </p:spPr>
          </p:pic>
        </p:grpSp>
        <p:sp>
          <p:nvSpPr>
            <p:cNvPr id="11" name=""/>
            <p:cNvSpPr txBox="1"/>
            <p:nvPr/>
          </p:nvSpPr>
          <p:spPr>
            <a:xfrm>
              <a:off x="2495600" y="1988840"/>
              <a:ext cx="1368152" cy="361930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>
                <a:defRPr/>
              </a:pPr>
              <a:r>
                <a:rPr lang="ko-KR" altLang="en-US"/>
                <a:t>세부메뉴</a:t>
              </a:r>
              <a:endParaRPr lang="ko-KR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" grpId="1"/>
      <p:bldP spid="12" grpId="2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734060" y="188595"/>
            <a:ext cx="10725150" cy="1075690"/>
            <a:chOff x="734060" y="188595"/>
            <a:chExt cx="10725150" cy="1075690"/>
          </a:xfrm>
        </p:grpSpPr>
        <p:sp>
          <p:nvSpPr>
            <p:cNvPr id="5" name="직사각형 4"/>
            <p:cNvSpPr>
              <a:spLocks/>
            </p:cNvSpPr>
            <p:nvPr/>
          </p:nvSpPr>
          <p:spPr>
            <a:xfrm>
              <a:off x="8840470" y="217105"/>
              <a:ext cx="2606040" cy="1037590"/>
            </a:xfrm>
            <a:prstGeom prst="rect">
              <a:avLst/>
            </a:prstGeom>
            <a:solidFill>
              <a:srgbClr val="00B050"/>
            </a:solidFill>
            <a:ln w="12700" cap="flat" cmpd="sng">
              <a:solidFill>
                <a:srgbClr val="00B050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fontAlgn="auto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3600" b="0" cap="none" dirty="0" smtClean="0">
                  <a:solidFill>
                    <a:srgbClr val="FFFFFF"/>
                  </a:solidFill>
                  <a:latin typeface="맑은 고딕" charset="0"/>
                  <a:ea typeface="맑은 고딕" charset="0"/>
                </a:rPr>
                <a:t>검      색</a:t>
              </a:r>
              <a:endParaRPr lang="ko-KR" altLang="en-US" sz="3600" b="0" cap="none" dirty="0" smtClean="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6" name="직사각형 5"/>
            <p:cNvSpPr>
              <a:spLocks/>
            </p:cNvSpPr>
            <p:nvPr/>
          </p:nvSpPr>
          <p:spPr>
            <a:xfrm>
              <a:off x="734060" y="188595"/>
              <a:ext cx="10725150" cy="1075690"/>
            </a:xfrm>
            <a:prstGeom prst="rect">
              <a:avLst/>
            </a:prstGeom>
            <a:noFill/>
            <a:ln w="57150" cap="flat" cmpd="sng">
              <a:solidFill>
                <a:srgbClr val="00B050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fontAlgn="auto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cap="none" dirty="0" smtClean="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2" name="직사각형 1"/>
          <p:cNvSpPr/>
          <p:nvPr/>
        </p:nvSpPr>
        <p:spPr>
          <a:xfrm>
            <a:off x="741567" y="236216"/>
            <a:ext cx="765868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6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세부메뉴 </a:t>
            </a:r>
            <a:r>
              <a:rPr lang="en-US" altLang="ko-KR" sz="6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6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회원관리</a:t>
            </a:r>
            <a:endParaRPr lang="ko-KR" altLang="en-US" sz="6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741567" y="1484784"/>
            <a:ext cx="10717643" cy="5184576"/>
            <a:chOff x="741567" y="1484784"/>
            <a:chExt cx="10717643" cy="5184576"/>
          </a:xfrm>
        </p:grpSpPr>
        <p:sp>
          <p:nvSpPr>
            <p:cNvPr id="8" name="직사각형 7"/>
            <p:cNvSpPr/>
            <p:nvPr/>
          </p:nvSpPr>
          <p:spPr>
            <a:xfrm>
              <a:off x="741567" y="1484784"/>
              <a:ext cx="10717643" cy="5184576"/>
            </a:xfrm>
            <a:prstGeom prst="rect">
              <a:avLst/>
            </a:prstGeom>
            <a:noFill/>
            <a:ln w="6032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75720" y="2060848"/>
              <a:ext cx="4754880" cy="38404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6746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" grpId="0"/>
    </p:bldLst>
  </p:timing>
</p:sld>
</file>

<file path=ppt/slides/slide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 rot="0">
            <a:off x="734060" y="188595"/>
            <a:ext cx="10725150" cy="1075690"/>
            <a:chOff x="734060" y="188595"/>
            <a:chExt cx="10725150" cy="1075690"/>
          </a:xfrm>
        </p:grpSpPr>
        <p:sp>
          <p:nvSpPr>
            <p:cNvPr id="5" name="직사각형 4"/>
            <p:cNvSpPr/>
            <p:nvPr/>
          </p:nvSpPr>
          <p:spPr>
            <a:xfrm>
              <a:off x="8840470" y="217105"/>
              <a:ext cx="2606040" cy="1037590"/>
            </a:xfrm>
            <a:prstGeom prst="rect">
              <a:avLst/>
            </a:prstGeom>
            <a:solidFill>
              <a:srgbClr val="00b050"/>
            </a:solidFill>
            <a:ln w="12700" cap="flat" cmpd="sng">
              <a:solidFill>
                <a:srgbClr val="00b050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r>
                <a:rPr lang="en-US" altLang="ko-KR" sz="3600" b="0" cap="none">
                  <a:solidFill>
                    <a:srgbClr val="ffffff"/>
                  </a:solidFill>
                  <a:latin typeface="맑은 고딕"/>
                  <a:ea typeface="맑은 고딕"/>
                </a:rPr>
                <a:t>검      색</a:t>
              </a:r>
              <a:endParaRPr lang="ko-KR" altLang="en-US" sz="3600" b="0" cap="none">
                <a:solidFill>
                  <a:srgbClr val="ffffff"/>
                </a:solidFill>
                <a:latin typeface="맑은 고딕"/>
                <a:ea typeface="맑은 고딕"/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734060" y="188595"/>
              <a:ext cx="10725150" cy="1075690"/>
            </a:xfrm>
            <a:prstGeom prst="rect">
              <a:avLst/>
            </a:prstGeom>
            <a:noFill/>
            <a:ln w="57150" cap="flat" cmpd="sng">
              <a:solidFill>
                <a:srgbClr val="00b050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ko-KR" altLang="en-US" sz="1800" b="0" cap="none">
                <a:solidFill>
                  <a:srgbClr val="ffffff"/>
                </a:solidFill>
                <a:latin typeface="맑은 고딕"/>
                <a:ea typeface="맑은 고딕"/>
              </a:endParaRPr>
            </a:p>
          </p:txBody>
        </p:sp>
      </p:grpSp>
      <p:sp>
        <p:nvSpPr>
          <p:cNvPr id="2" name="직사각형 1"/>
          <p:cNvSpPr/>
          <p:nvPr/>
        </p:nvSpPr>
        <p:spPr>
          <a:xfrm>
            <a:off x="741567" y="236216"/>
            <a:ext cx="7658689" cy="10001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xmlns:mc="http://schemas.openxmlformats.org/markup-compatibility/2006" xmlns:hp="http://schemas.haansoft.com/office/presentation/8.0" lang="ko-KR" altLang="en-US" sz="6000" b="1" mc:Ignorable="hp" hp:hslEmbossed="0"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나눔고딕"/>
                <a:ea typeface="나눔고딕"/>
              </a:rPr>
              <a:t>세부메뉴 </a:t>
            </a:r>
            <a:r>
              <a:rPr xmlns:mc="http://schemas.openxmlformats.org/markup-compatibility/2006" xmlns:hp="http://schemas.haansoft.com/office/presentation/8.0" lang="en-US" altLang="ko-KR" sz="6000" b="1" mc:Ignorable="hp" hp:hslEmbossed="0"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나눔고딕"/>
                <a:ea typeface="나눔고딕"/>
              </a:rPr>
              <a:t>- </a:t>
            </a:r>
            <a:r>
              <a:rPr xmlns:mc="http://schemas.openxmlformats.org/markup-compatibility/2006" xmlns:hp="http://schemas.haansoft.com/office/presentation/8.0" lang="ko-KR" altLang="en-US" sz="6000" b="1" mc:Ignorable="hp" hp:hslEmbossed="0"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나눔고딕"/>
                <a:ea typeface="나눔고딕"/>
              </a:rPr>
              <a:t>환불</a:t>
            </a:r>
            <a:endParaRPr xmlns:mc="http://schemas.openxmlformats.org/markup-compatibility/2006" xmlns:hp="http://schemas.haansoft.com/office/presentation/8.0" lang="ko-KR" altLang="en-US" sz="6000" b="1" mc:Ignorable="hp" hp:hslEmbossed="0"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latin typeface="나눔고딕"/>
              <a:ea typeface="나눔고딕"/>
            </a:endParaRPr>
          </a:p>
        </p:txBody>
      </p:sp>
      <p:grpSp>
        <p:nvGrpSpPr>
          <p:cNvPr id="10" name=""/>
          <p:cNvGrpSpPr/>
          <p:nvPr/>
        </p:nvGrpSpPr>
        <p:grpSpPr>
          <a:xfrm rot="0">
            <a:off x="741567" y="1484784"/>
            <a:ext cx="10717643" cy="5184576"/>
            <a:chOff x="741567" y="1484784"/>
            <a:chExt cx="10717643" cy="5184576"/>
          </a:xfrm>
        </p:grpSpPr>
        <p:grpSp>
          <p:nvGrpSpPr>
            <p:cNvPr id="7" name="그룹 6"/>
            <p:cNvGrpSpPr/>
            <p:nvPr/>
          </p:nvGrpSpPr>
          <p:grpSpPr>
            <a:xfrm rot="0">
              <a:off x="741567" y="1484784"/>
              <a:ext cx="10717643" cy="5184576"/>
              <a:chOff x="741567" y="1484784"/>
              <a:chExt cx="10717643" cy="5184576"/>
            </a:xfrm>
          </p:grpSpPr>
          <p:sp>
            <p:nvSpPr>
              <p:cNvPr id="8" name="직사각형 7"/>
              <p:cNvSpPr/>
              <p:nvPr/>
            </p:nvSpPr>
            <p:spPr>
              <a:xfrm>
                <a:off x="741567" y="1484784"/>
                <a:ext cx="10717643" cy="5184576"/>
              </a:xfrm>
              <a:prstGeom prst="rect">
                <a:avLst/>
              </a:prstGeom>
              <a:noFill/>
              <a:ln w="6032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pic>
            <p:nvPicPr>
              <p:cNvPr id="3" name="그림 2"/>
              <p:cNvPicPr>
                <a:picLocks noChangeAspect="1"/>
              </p:cNvPicPr>
              <p:nvPr/>
            </p:nvPicPr>
            <p:blipFill rotWithShape="1">
              <a:blip r:embed="rId3"/>
              <a:stretch>
                <a:fillRect/>
              </a:stretch>
            </p:blipFill>
            <p:spPr>
              <a:xfrm>
                <a:off x="983432" y="1628800"/>
                <a:ext cx="4934639" cy="4948652"/>
              </a:xfrm>
              <a:prstGeom prst="rect">
                <a:avLst/>
              </a:prstGeom>
            </p:spPr>
          </p:pic>
        </p:grpSp>
        <p:pic>
          <p:nvPicPr>
            <p:cNvPr id="9" name="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6528048" y="1556792"/>
              <a:ext cx="2520280" cy="504056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" grpId="1"/>
      <p:bldP spid="10" grpId="2" animBg="1"/>
    </p:bldLst>
  </p:timing>
</p:sld>
</file>

<file path=ppt/slides/slide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 rot="0">
            <a:off x="734060" y="188595"/>
            <a:ext cx="10725150" cy="1075690"/>
            <a:chOff x="734060" y="188595"/>
            <a:chExt cx="10725150" cy="1075690"/>
          </a:xfrm>
        </p:grpSpPr>
        <p:sp>
          <p:nvSpPr>
            <p:cNvPr id="5" name="직사각형 4"/>
            <p:cNvSpPr/>
            <p:nvPr/>
          </p:nvSpPr>
          <p:spPr>
            <a:xfrm>
              <a:off x="8840470" y="217105"/>
              <a:ext cx="2606040" cy="1037590"/>
            </a:xfrm>
            <a:prstGeom prst="rect">
              <a:avLst/>
            </a:prstGeom>
            <a:solidFill>
              <a:srgbClr val="00b050"/>
            </a:solidFill>
            <a:ln w="12700" cap="flat" cmpd="sng">
              <a:solidFill>
                <a:srgbClr val="00b050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r>
                <a:rPr lang="en-US" altLang="ko-KR" sz="3600" b="0" cap="none">
                  <a:solidFill>
                    <a:srgbClr val="ffffff"/>
                  </a:solidFill>
                  <a:latin typeface="맑은 고딕"/>
                  <a:ea typeface="맑은 고딕"/>
                </a:rPr>
                <a:t>검      색</a:t>
              </a:r>
              <a:endParaRPr lang="ko-KR" altLang="en-US" sz="3600" b="0" cap="none">
                <a:solidFill>
                  <a:srgbClr val="ffffff"/>
                </a:solidFill>
                <a:latin typeface="맑은 고딕"/>
                <a:ea typeface="맑은 고딕"/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734060" y="188595"/>
              <a:ext cx="10725150" cy="1075690"/>
            </a:xfrm>
            <a:prstGeom prst="rect">
              <a:avLst/>
            </a:prstGeom>
            <a:noFill/>
            <a:ln w="57150" cap="flat" cmpd="sng">
              <a:solidFill>
                <a:srgbClr val="00b050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ko-KR" altLang="en-US" sz="1800" b="0" cap="none">
                <a:solidFill>
                  <a:srgbClr val="ffffff"/>
                </a:solidFill>
                <a:latin typeface="맑은 고딕"/>
                <a:ea typeface="맑은 고딕"/>
              </a:endParaRPr>
            </a:p>
          </p:txBody>
        </p:sp>
      </p:grpSp>
      <p:sp>
        <p:nvSpPr>
          <p:cNvPr id="2" name="직사각형 1"/>
          <p:cNvSpPr/>
          <p:nvPr/>
        </p:nvSpPr>
        <p:spPr>
          <a:xfrm>
            <a:off x="741567" y="236216"/>
            <a:ext cx="7658689" cy="10001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xmlns:mc="http://schemas.openxmlformats.org/markup-compatibility/2006" xmlns:hp="http://schemas.haansoft.com/office/presentation/8.0" lang="ko-KR" altLang="en-US" sz="6000" b="1" mc:Ignorable="hp" hp:hslEmbossed="0"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나눔고딕"/>
                <a:ea typeface="나눔고딕"/>
              </a:rPr>
              <a:t>세부메뉴 </a:t>
            </a:r>
            <a:r>
              <a:rPr xmlns:mc="http://schemas.openxmlformats.org/markup-compatibility/2006" xmlns:hp="http://schemas.haansoft.com/office/presentation/8.0" lang="en-US" altLang="ko-KR" sz="6000" b="1" mc:Ignorable="hp" hp:hslEmbossed="0"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나눔고딕"/>
                <a:ea typeface="나눔고딕"/>
              </a:rPr>
              <a:t>- </a:t>
            </a:r>
            <a:r>
              <a:rPr xmlns:mc="http://schemas.openxmlformats.org/markup-compatibility/2006" xmlns:hp="http://schemas.haansoft.com/office/presentation/8.0" lang="ko-KR" altLang="en-US" sz="6000" b="1" mc:Ignorable="hp" hp:hslEmbossed="0"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나눔고딕"/>
                <a:ea typeface="나눔고딕"/>
              </a:rPr>
              <a:t>재고관리</a:t>
            </a:r>
            <a:endParaRPr xmlns:mc="http://schemas.openxmlformats.org/markup-compatibility/2006" xmlns:hp="http://schemas.haansoft.com/office/presentation/8.0" lang="ko-KR" altLang="en-US" sz="6000" b="1" mc:Ignorable="hp" hp:hslEmbossed="0"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latin typeface="나눔고딕"/>
              <a:ea typeface="나눔고딕"/>
            </a:endParaRPr>
          </a:p>
        </p:txBody>
      </p:sp>
      <p:grpSp>
        <p:nvGrpSpPr>
          <p:cNvPr id="7" name="그룹 6"/>
          <p:cNvGrpSpPr/>
          <p:nvPr/>
        </p:nvGrpSpPr>
        <p:grpSpPr>
          <a:xfrm rot="0">
            <a:off x="741567" y="1484784"/>
            <a:ext cx="10717643" cy="5184576"/>
            <a:chOff x="741567" y="1484784"/>
            <a:chExt cx="10717643" cy="5184576"/>
          </a:xfrm>
        </p:grpSpPr>
        <p:sp>
          <p:nvSpPr>
            <p:cNvPr id="8" name="직사각형 7"/>
            <p:cNvSpPr/>
            <p:nvPr/>
          </p:nvSpPr>
          <p:spPr>
            <a:xfrm>
              <a:off x="741567" y="1484784"/>
              <a:ext cx="10717643" cy="5184576"/>
            </a:xfrm>
            <a:prstGeom prst="rect">
              <a:avLst/>
            </a:prstGeom>
            <a:noFill/>
            <a:ln w="6032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3719736" y="1628800"/>
              <a:ext cx="5020376" cy="4896544"/>
            </a:xfrm>
            <a:prstGeom prst="rect">
              <a:avLst/>
            </a:prstGeom>
          </p:spPr>
        </p:pic>
      </p:grpSp>
      <p:grpSp>
        <p:nvGrpSpPr>
          <p:cNvPr id="19" name=""/>
          <p:cNvGrpSpPr/>
          <p:nvPr/>
        </p:nvGrpSpPr>
        <p:grpSpPr>
          <a:xfrm rot="0">
            <a:off x="2279576" y="2060848"/>
            <a:ext cx="6408712" cy="1008112"/>
            <a:chOff x="2279576" y="2060848"/>
            <a:chExt cx="6408712" cy="1008112"/>
          </a:xfrm>
        </p:grpSpPr>
        <p:sp>
          <p:nvSpPr>
            <p:cNvPr id="9" name=""/>
            <p:cNvSpPr/>
            <p:nvPr/>
          </p:nvSpPr>
          <p:spPr>
            <a:xfrm>
              <a:off x="3791744" y="2564904"/>
              <a:ext cx="4896544" cy="504056"/>
            </a:xfrm>
            <a:prstGeom prst="rect">
              <a:avLst/>
            </a:prstGeom>
            <a:noFill/>
            <a:ln w="38100">
              <a:solidFill>
                <a:schemeClr val="dk1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2" name=""/>
            <p:cNvSpPr/>
            <p:nvPr/>
          </p:nvSpPr>
          <p:spPr>
            <a:xfrm rot="2024057">
              <a:off x="3212162" y="2406573"/>
              <a:ext cx="429701" cy="36004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dk1"/>
            </a:solidFill>
            <a:ln>
              <a:solidFill>
                <a:schemeClr val="dk1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3" name=""/>
            <p:cNvSpPr txBox="1"/>
            <p:nvPr/>
          </p:nvSpPr>
          <p:spPr>
            <a:xfrm>
              <a:off x="2279576" y="2060848"/>
              <a:ext cx="1368152" cy="366122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>
                <a:defRPr/>
              </a:pPr>
              <a:r>
                <a:rPr lang="ko-KR" altLang="en-US"/>
                <a:t>제품등록</a:t>
              </a:r>
              <a:endParaRPr lang="ko-KR" altLang="en-US"/>
            </a:p>
          </p:txBody>
        </p:sp>
      </p:grpSp>
      <p:grpSp>
        <p:nvGrpSpPr>
          <p:cNvPr id="18" name=""/>
          <p:cNvGrpSpPr/>
          <p:nvPr/>
        </p:nvGrpSpPr>
        <p:grpSpPr>
          <a:xfrm rot="0">
            <a:off x="1991544" y="3140968"/>
            <a:ext cx="6696744" cy="2160240"/>
            <a:chOff x="1991544" y="3140968"/>
            <a:chExt cx="6696744" cy="2160240"/>
          </a:xfrm>
        </p:grpSpPr>
        <p:sp>
          <p:nvSpPr>
            <p:cNvPr id="15" name=""/>
            <p:cNvSpPr/>
            <p:nvPr/>
          </p:nvSpPr>
          <p:spPr>
            <a:xfrm>
              <a:off x="3791744" y="3140968"/>
              <a:ext cx="4896544" cy="2160240"/>
            </a:xfrm>
            <a:prstGeom prst="rect">
              <a:avLst/>
            </a:prstGeom>
            <a:noFill/>
            <a:ln w="50800">
              <a:solidFill>
                <a:srgbClr val="6182d6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6" name=""/>
            <p:cNvSpPr/>
            <p:nvPr/>
          </p:nvSpPr>
          <p:spPr>
            <a:xfrm>
              <a:off x="3242299" y="4077072"/>
              <a:ext cx="463360" cy="432048"/>
            </a:xfrm>
            <a:prstGeom prst="rightArrow">
              <a:avLst>
                <a:gd name="adj1" fmla="val 50000"/>
                <a:gd name="adj2" fmla="val 50000"/>
              </a:avLst>
            </a:prstGeom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7" name=""/>
            <p:cNvSpPr txBox="1"/>
            <p:nvPr/>
          </p:nvSpPr>
          <p:spPr>
            <a:xfrm>
              <a:off x="1991544" y="4077072"/>
              <a:ext cx="1250755" cy="540648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>
                <a:defRPr/>
              </a:pPr>
              <a:r>
                <a:rPr lang="ko-KR" altLang="en-US" sz="1500"/>
                <a:t>전체보기</a:t>
              </a:r>
              <a:endParaRPr lang="ko-KR" altLang="en-US" sz="1500"/>
            </a:p>
            <a:p>
              <a:pPr>
                <a:defRPr/>
              </a:pPr>
              <a:r>
                <a:rPr lang="ko-KR" altLang="en-US" sz="1500"/>
                <a:t>   </a:t>
              </a:r>
              <a:r>
                <a:rPr lang="en-US" altLang="ko-KR" sz="1500"/>
                <a:t>&amp;</a:t>
              </a:r>
              <a:r>
                <a:rPr lang="ko-KR" altLang="en-US" sz="1500"/>
                <a:t>검색결과 </a:t>
              </a:r>
              <a:endParaRPr lang="ko-KR" altLang="en-US" sz="1500"/>
            </a:p>
          </p:txBody>
        </p:sp>
      </p:grpSp>
      <p:grpSp>
        <p:nvGrpSpPr>
          <p:cNvPr id="23" name=""/>
          <p:cNvGrpSpPr/>
          <p:nvPr/>
        </p:nvGrpSpPr>
        <p:grpSpPr>
          <a:xfrm rot="0">
            <a:off x="3791743" y="4509120"/>
            <a:ext cx="7344816" cy="1080120"/>
            <a:chOff x="3791743" y="4509120"/>
            <a:chExt cx="7344816" cy="1080120"/>
          </a:xfrm>
        </p:grpSpPr>
        <p:sp>
          <p:nvSpPr>
            <p:cNvPr id="20" name=""/>
            <p:cNvSpPr/>
            <p:nvPr/>
          </p:nvSpPr>
          <p:spPr>
            <a:xfrm>
              <a:off x="3791743" y="5301208"/>
              <a:ext cx="4896544" cy="288032"/>
            </a:xfrm>
            <a:prstGeom prst="rect">
              <a:avLst/>
            </a:prstGeom>
            <a:noFill/>
            <a:ln w="38100">
              <a:solidFill>
                <a:srgbClr val="ff6600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1" name=""/>
            <p:cNvSpPr/>
            <p:nvPr/>
          </p:nvSpPr>
          <p:spPr>
            <a:xfrm rot="8822377">
              <a:off x="8753662" y="5015667"/>
              <a:ext cx="648072" cy="432048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2" name=""/>
            <p:cNvSpPr txBox="1"/>
            <p:nvPr/>
          </p:nvSpPr>
          <p:spPr>
            <a:xfrm>
              <a:off x="9264352" y="4509120"/>
              <a:ext cx="1872208" cy="365775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>
                <a:defRPr/>
              </a:pPr>
              <a:r>
                <a:rPr lang="ko-KR" altLang="en-US"/>
                <a:t>검색</a:t>
              </a:r>
              <a:endParaRPr lang="ko-KR" altLang="en-US"/>
            </a:p>
          </p:txBody>
        </p:sp>
      </p:grpSp>
      <p:grpSp>
        <p:nvGrpSpPr>
          <p:cNvPr id="31" name=""/>
          <p:cNvGrpSpPr/>
          <p:nvPr/>
        </p:nvGrpSpPr>
        <p:grpSpPr>
          <a:xfrm rot="0">
            <a:off x="3791744" y="5733256"/>
            <a:ext cx="7344816" cy="837089"/>
            <a:chOff x="3791743" y="5733256"/>
            <a:chExt cx="7344816" cy="837089"/>
          </a:xfrm>
        </p:grpSpPr>
        <p:sp>
          <p:nvSpPr>
            <p:cNvPr id="24" name=""/>
            <p:cNvSpPr/>
            <p:nvPr/>
          </p:nvSpPr>
          <p:spPr>
            <a:xfrm>
              <a:off x="3791743" y="5733256"/>
              <a:ext cx="4896544" cy="792088"/>
            </a:xfrm>
            <a:prstGeom prst="rect">
              <a:avLst/>
            </a:prstGeom>
            <a:noFill/>
            <a:ln w="38100">
              <a:solidFill>
                <a:srgbClr val="0000ff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9" name=""/>
            <p:cNvSpPr/>
            <p:nvPr/>
          </p:nvSpPr>
          <p:spPr>
            <a:xfrm rot="10826071">
              <a:off x="8833795" y="5931278"/>
              <a:ext cx="648072" cy="396044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lt1"/>
            </a:solidFill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30" name=""/>
            <p:cNvSpPr txBox="1"/>
            <p:nvPr/>
          </p:nvSpPr>
          <p:spPr>
            <a:xfrm>
              <a:off x="9624392" y="5928827"/>
              <a:ext cx="1512168" cy="641518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>
                <a:defRPr/>
              </a:pPr>
              <a:r>
                <a:rPr lang="ko-KR" altLang="en-US"/>
                <a:t>제품수정</a:t>
              </a:r>
              <a:endParaRPr lang="ko-KR" altLang="en-US"/>
            </a:p>
            <a:p>
              <a:pPr>
                <a:defRPr/>
              </a:pPr>
              <a:r>
                <a:rPr lang="ko-KR" altLang="en-US"/>
                <a:t>          </a:t>
              </a:r>
              <a:r>
                <a:rPr lang="en-US" altLang="ko-KR"/>
                <a:t>&amp;</a:t>
              </a:r>
              <a:r>
                <a:rPr lang="ko-KR" altLang="en-US"/>
                <a:t>삭제</a:t>
              </a:r>
              <a:endParaRPr lang="ko-KR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" grpId="1"/>
      <p:bldP spid="19" grpId="2" animBg="1"/>
      <p:bldP spid="18" grpId="3" animBg="1"/>
      <p:bldP spid="23" grpId="4" animBg="1"/>
      <p:bldP spid="31" grpId="5" animBg="1"/>
    </p:bldLst>
  </p:timing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2288520" cy="6858000"/>
          </a:xfrm>
          <a:prstGeom prst="rect">
            <a:avLst/>
          </a:prstGeom>
        </p:spPr>
      </p:pic>
      <p:grpSp>
        <p:nvGrpSpPr>
          <p:cNvPr id="13" name="그룹 12"/>
          <p:cNvGrpSpPr/>
          <p:nvPr/>
        </p:nvGrpSpPr>
        <p:grpSpPr>
          <a:xfrm rot="0">
            <a:off x="455930" y="339725"/>
            <a:ext cx="11377295" cy="6179185"/>
            <a:chOff x="455930" y="339725"/>
            <a:chExt cx="11377295" cy="6179185"/>
          </a:xfrm>
        </p:grpSpPr>
        <p:sp>
          <p:nvSpPr>
            <p:cNvPr id="14" name="직사각형 13"/>
            <p:cNvSpPr/>
            <p:nvPr/>
          </p:nvSpPr>
          <p:spPr>
            <a:xfrm>
              <a:off x="455930" y="339725"/>
              <a:ext cx="11377295" cy="617918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5" name="곱셈 기호 14"/>
            <p:cNvSpPr/>
            <p:nvPr/>
          </p:nvSpPr>
          <p:spPr>
            <a:xfrm>
              <a:off x="11156315" y="436880"/>
              <a:ext cx="338455" cy="400685"/>
            </a:xfrm>
            <a:prstGeom prst="mathMultiply">
              <a:avLst>
                <a:gd name="adj1" fmla="val 23520"/>
              </a:avLst>
            </a:prstGeom>
            <a:noFill/>
            <a:ln w="1270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6" name="뺄셈 기호 15"/>
            <p:cNvSpPr/>
            <p:nvPr/>
          </p:nvSpPr>
          <p:spPr>
            <a:xfrm>
              <a:off x="10438130" y="503555"/>
              <a:ext cx="295910" cy="266700"/>
            </a:xfrm>
            <a:prstGeom prst="mathMinus">
              <a:avLst>
                <a:gd name="adj1" fmla="val 23520"/>
              </a:avLst>
            </a:prstGeom>
            <a:noFill/>
            <a:ln w="1270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10863580" y="503555"/>
              <a:ext cx="229870" cy="266700"/>
            </a:xfrm>
            <a:prstGeom prst="rect">
              <a:avLst/>
            </a:prstGeom>
            <a:noFill/>
            <a:ln w="1270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20" name="내용 개체 틀 19"/>
          <p:cNvSpPr txBox="1">
            <a:spLocks noGrp="1"/>
          </p:cNvSpPr>
          <p:nvPr>
            <p:ph idx="1"/>
          </p:nvPr>
        </p:nvSpPr>
        <p:spPr>
          <a:xfrm>
            <a:off x="714375" y="2350770"/>
            <a:ext cx="10755630" cy="4070985"/>
          </a:xfrm>
          <a:prstGeom prst="rect">
            <a:avLst/>
          </a:prstGeom>
          <a:noFill/>
          <a:ln w="57150" cap="flat" cmpd="sng">
            <a:solidFill>
              <a:srgbClr val="00b050">
                <a:alpha val="100000"/>
              </a:srgbClr>
            </a:solidFill>
            <a:prstDash val="solid"/>
          </a:ln>
        </p:spPr>
        <p:txBody>
          <a:bodyPr vert="horz" wrap="square" lIns="91440" tIns="45720" rIns="91440" bIns="45720" anchor="t">
            <a:normAutofit fontScale="85000" lnSpcReduction="20000"/>
          </a:bodyPr>
          <a:lstStyle/>
          <a:p>
            <a:pPr marL="0" indent="0" defTabSz="914400" eaLnBrk="0">
              <a:lnSpc>
                <a:spcPct val="140000"/>
              </a:lnSpc>
              <a:spcBef>
                <a:spcPts val="910"/>
              </a:spcBef>
              <a:buFontTx/>
              <a:buNone/>
              <a:defRPr/>
            </a:pPr>
            <a:r>
              <a:rPr lang="en-US" altLang="ko-KR" sz="3600" b="1">
                <a:solidFill>
                  <a:srgbClr val="ff0000"/>
                </a:solidFill>
                <a:latin typeface="나눔바른고딕"/>
                <a:ea typeface="나눔바른고딕"/>
              </a:rPr>
              <a:t>◈</a:t>
            </a:r>
            <a:r>
              <a:rPr lang="en-US" altLang="ko-KR" sz="3600" b="1">
                <a:latin typeface="나눔바른고딕"/>
                <a:ea typeface="나눔바른고딕"/>
              </a:rPr>
              <a:t> 기획의도</a:t>
            </a:r>
            <a:endParaRPr lang="en-US" altLang="ko-KR" sz="3600" b="1">
              <a:latin typeface="나눔바른고딕"/>
              <a:ea typeface="나눔바른고딕"/>
            </a:endParaRPr>
          </a:p>
          <a:p>
            <a:pPr marL="0" indent="0" defTabSz="914400" eaLnBrk="0">
              <a:lnSpc>
                <a:spcPct val="140000"/>
              </a:lnSpc>
              <a:spcBef>
                <a:spcPts val="910"/>
              </a:spcBef>
              <a:buFontTx/>
              <a:buNone/>
              <a:defRPr/>
            </a:pPr>
            <a:r>
              <a:rPr lang="en-US" altLang="ko-KR" sz="3600" b="1">
                <a:solidFill>
                  <a:srgbClr val="fc6600"/>
                </a:solidFill>
                <a:latin typeface="나눔바른고딕"/>
                <a:ea typeface="나눔바른고딕"/>
              </a:rPr>
              <a:t>◈ 개발일정/개발환경 </a:t>
            </a:r>
            <a:endParaRPr lang="en-US" altLang="ko-KR" sz="3600" b="1">
              <a:solidFill>
                <a:srgbClr val="fc6600"/>
              </a:solidFill>
              <a:latin typeface="나눔바른고딕"/>
              <a:ea typeface="나눔바른고딕"/>
            </a:endParaRPr>
          </a:p>
          <a:p>
            <a:pPr marL="0" indent="0" defTabSz="914400" eaLnBrk="0">
              <a:lnSpc>
                <a:spcPct val="140000"/>
              </a:lnSpc>
              <a:spcBef>
                <a:spcPts val="910"/>
              </a:spcBef>
              <a:buFontTx/>
              <a:buNone/>
              <a:defRPr/>
            </a:pPr>
            <a:r>
              <a:rPr lang="en-US" altLang="ko-KR" sz="3600" b="1">
                <a:solidFill>
                  <a:srgbClr val="ffc000"/>
                </a:solidFill>
                <a:latin typeface="나눔바른고딕"/>
                <a:ea typeface="나눔바른고딕"/>
              </a:rPr>
              <a:t>◈</a:t>
            </a:r>
            <a:r>
              <a:rPr lang="en-US" altLang="ko-KR" sz="3600" b="1">
                <a:solidFill>
                  <a:srgbClr val="ffff00"/>
                </a:solidFill>
                <a:latin typeface="나눔바른고딕"/>
                <a:ea typeface="나눔바른고딕"/>
              </a:rPr>
              <a:t> </a:t>
            </a:r>
            <a:r>
              <a:rPr lang="en-US" altLang="ko-KR" sz="3600" b="1">
                <a:solidFill>
                  <a:srgbClr val="ffc000"/>
                </a:solidFill>
                <a:latin typeface="나눔바른고딕"/>
                <a:ea typeface="나눔바른고딕"/>
              </a:rPr>
              <a:t>CLASS DIAGRAM</a:t>
            </a:r>
            <a:endParaRPr lang="en-US" altLang="ko-KR" sz="3600" b="1">
              <a:solidFill>
                <a:srgbClr val="ffc000"/>
              </a:solidFill>
              <a:latin typeface="나눔바른고딕"/>
              <a:ea typeface="나눔바른고딕"/>
            </a:endParaRPr>
          </a:p>
          <a:p>
            <a:pPr marL="0" indent="0" defTabSz="914400" eaLnBrk="0">
              <a:lnSpc>
                <a:spcPct val="140000"/>
              </a:lnSpc>
              <a:spcBef>
                <a:spcPts val="910"/>
              </a:spcBef>
              <a:buFontTx/>
              <a:buNone/>
              <a:defRPr/>
            </a:pPr>
            <a:r>
              <a:rPr lang="en-US" altLang="ko-KR" sz="3600" b="1">
                <a:solidFill>
                  <a:srgbClr val="36b700"/>
                </a:solidFill>
                <a:latin typeface="나눔바른고딕"/>
                <a:ea typeface="나눔바른고딕"/>
              </a:rPr>
              <a:t>◈ FLOW CHART</a:t>
            </a:r>
            <a:endParaRPr lang="en-US" altLang="ko-KR" sz="3600" b="1">
              <a:solidFill>
                <a:srgbClr val="36b700"/>
              </a:solidFill>
              <a:latin typeface="나눔바른고딕"/>
              <a:ea typeface="나눔바른고딕"/>
            </a:endParaRPr>
          </a:p>
          <a:p>
            <a:pPr marL="0" indent="0" defTabSz="914400" eaLnBrk="0">
              <a:lnSpc>
                <a:spcPct val="140000"/>
              </a:lnSpc>
              <a:spcBef>
                <a:spcPts val="910"/>
              </a:spcBef>
              <a:buFontTx/>
              <a:buNone/>
              <a:defRPr/>
            </a:pPr>
            <a:r>
              <a:rPr lang="en-US" altLang="ko-KR" sz="3600" b="1">
                <a:solidFill>
                  <a:srgbClr val="0611f2"/>
                </a:solidFill>
                <a:latin typeface="나눔바른고딕"/>
                <a:ea typeface="나눔바른고딕"/>
              </a:rPr>
              <a:t>◈ DB 설계</a:t>
            </a:r>
            <a:endParaRPr lang="en-US" altLang="ko-KR" sz="3600" b="1">
              <a:solidFill>
                <a:srgbClr val="0611f2"/>
              </a:solidFill>
              <a:latin typeface="나눔바른고딕"/>
              <a:ea typeface="나눔바른고딕"/>
            </a:endParaRPr>
          </a:p>
          <a:p>
            <a:pPr marL="0" indent="0" defTabSz="914400" eaLnBrk="0">
              <a:lnSpc>
                <a:spcPct val="140000"/>
              </a:lnSpc>
              <a:spcBef>
                <a:spcPts val="910"/>
              </a:spcBef>
              <a:buFontTx/>
              <a:buNone/>
              <a:defRPr/>
            </a:pPr>
            <a:r>
              <a:rPr lang="en-US" altLang="ko-KR" sz="3600" b="1">
                <a:latin typeface="나눔바른고딕"/>
                <a:ea typeface="나눔바른고딕"/>
              </a:rPr>
              <a:t>◈ Program Manual</a:t>
            </a:r>
            <a:endParaRPr lang="ko-KR" altLang="en-US" sz="3600" b="1">
              <a:latin typeface="나눔바른고딕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728980" y="1230630"/>
            <a:ext cx="0" cy="100838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그룹 35"/>
          <p:cNvGrpSpPr/>
          <p:nvPr/>
        </p:nvGrpSpPr>
        <p:grpSpPr>
          <a:xfrm rot="0">
            <a:off x="670560" y="1163955"/>
            <a:ext cx="10724515" cy="1075055"/>
            <a:chOff x="670560" y="1163955"/>
            <a:chExt cx="10724515" cy="1075055"/>
          </a:xfrm>
        </p:grpSpPr>
        <p:sp>
          <p:nvSpPr>
            <p:cNvPr id="26" name="직사각형 25"/>
            <p:cNvSpPr/>
            <p:nvPr/>
          </p:nvSpPr>
          <p:spPr>
            <a:xfrm>
              <a:off x="8759825" y="1166495"/>
              <a:ext cx="2605405" cy="1036955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 sz="3600"/>
                <a:t>검      색</a:t>
              </a:r>
              <a:endParaRPr lang="ko-KR" altLang="en-US" sz="3600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670560" y="1163955"/>
              <a:ext cx="10724515" cy="1075055"/>
            </a:xfrm>
            <a:prstGeom prst="rect">
              <a:avLst/>
            </a:prstGeom>
            <a:noFill/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911225" y="1163955"/>
            <a:ext cx="1096645" cy="11868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7200">
                <a:solidFill>
                  <a:schemeClr val="tx1"/>
                </a:solidFill>
                <a:latin typeface="나눔고딕 ExtraBold"/>
                <a:ea typeface="나눔고딕 ExtraBold"/>
              </a:rPr>
              <a:t>I</a:t>
            </a:r>
            <a:endParaRPr lang="ko-KR" altLang="en-US" sz="7200"/>
          </a:p>
        </p:txBody>
      </p:sp>
      <p:sp>
        <p:nvSpPr>
          <p:cNvPr id="37" name="TextBox 36"/>
          <p:cNvSpPr txBox="1"/>
          <p:nvPr/>
        </p:nvSpPr>
        <p:spPr>
          <a:xfrm>
            <a:off x="911225" y="1163955"/>
            <a:ext cx="1096645" cy="11868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7200">
                <a:solidFill>
                  <a:schemeClr val="tx1"/>
                </a:solidFill>
                <a:latin typeface="나눔고딕 ExtraBold"/>
                <a:ea typeface="나눔고딕 ExtraBold"/>
              </a:rPr>
              <a:t>In</a:t>
            </a:r>
            <a:endParaRPr lang="ko-KR" altLang="en-US" sz="7200"/>
          </a:p>
        </p:txBody>
      </p:sp>
      <p:sp>
        <p:nvSpPr>
          <p:cNvPr id="38" name="TextBox 37"/>
          <p:cNvSpPr txBox="1"/>
          <p:nvPr/>
        </p:nvSpPr>
        <p:spPr>
          <a:xfrm>
            <a:off x="911225" y="1163955"/>
            <a:ext cx="1691005" cy="11868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7200">
                <a:solidFill>
                  <a:schemeClr val="tx1"/>
                </a:solidFill>
                <a:latin typeface="나눔고딕 ExtraBold"/>
                <a:ea typeface="나눔고딕 ExtraBold"/>
              </a:rPr>
              <a:t>Ind</a:t>
            </a:r>
            <a:endParaRPr lang="ko-KR" altLang="en-US" sz="7200"/>
          </a:p>
        </p:txBody>
      </p:sp>
      <p:sp>
        <p:nvSpPr>
          <p:cNvPr id="39" name="TextBox 38"/>
          <p:cNvSpPr txBox="1"/>
          <p:nvPr/>
        </p:nvSpPr>
        <p:spPr>
          <a:xfrm>
            <a:off x="911225" y="1163955"/>
            <a:ext cx="2402840" cy="11868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7200">
                <a:solidFill>
                  <a:schemeClr val="tx1"/>
                </a:solidFill>
                <a:latin typeface="나눔고딕 ExtraBold"/>
                <a:ea typeface="나눔고딕 ExtraBold"/>
              </a:rPr>
              <a:t>Inde</a:t>
            </a:r>
            <a:endParaRPr lang="ko-KR" altLang="en-US" sz="7200"/>
          </a:p>
        </p:txBody>
      </p:sp>
      <p:sp>
        <p:nvSpPr>
          <p:cNvPr id="40" name="TextBox 39"/>
          <p:cNvSpPr txBox="1"/>
          <p:nvPr/>
        </p:nvSpPr>
        <p:spPr>
          <a:xfrm>
            <a:off x="911225" y="1163955"/>
            <a:ext cx="2903220" cy="11868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7200">
                <a:solidFill>
                  <a:schemeClr val="tx1"/>
                </a:solidFill>
                <a:latin typeface="나눔고딕 ExtraBold"/>
                <a:ea typeface="나눔고딕 ExtraBold"/>
              </a:rPr>
              <a:t>Index</a:t>
            </a:r>
            <a:endParaRPr lang="ko-KR" altLang="en-US" sz="72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5" presetClass="emph" presetSubtype="0" repeatCount="indefinite" fill="hold" grpId="3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2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6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7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8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9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100"/>
                            </p:stCondLst>
                            <p:childTnLst>
                              <p:par>
                                <p:cTn id="42" presetID="1" presetClass="exit" presetSubtype="0" fill="hold" grpId="10" nodeType="click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xit" presetSubtype="0" fill="hold" grpId="1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xit" presetSubtype="0" fill="hold" grpId="12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xit" presetSubtype="0" fill="hold" grpId="13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grpId="1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"/>
                                        <p:tgtEl>
                                          <p:spTgt spid="2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" fill="hold"/>
                                        <p:tgtEl>
                                          <p:spTgt spid="20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" fill="hold"/>
                                        <p:tgtEl>
                                          <p:spTgt spid="20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2" presetClass="entr" presetSubtype="0" fill="hold" grpId="15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"/>
                                        <p:tgtEl>
                                          <p:spTgt spid="20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" fill="hold"/>
                                        <p:tgtEl>
                                          <p:spTgt spid="20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" fill="hold"/>
                                        <p:tgtEl>
                                          <p:spTgt spid="20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42" presetClass="entr" presetSubtype="0" fill="hold" grpId="16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"/>
                                        <p:tgtEl>
                                          <p:spTgt spid="20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" fill="hold"/>
                                        <p:tgtEl>
                                          <p:spTgt spid="20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" fill="hold"/>
                                        <p:tgtEl>
                                          <p:spTgt spid="20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42" presetClass="entr" presetSubtype="0" fill="hold" grpId="17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"/>
                                        <p:tgtEl>
                                          <p:spTgt spid="20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" fill="hold"/>
                                        <p:tgtEl>
                                          <p:spTgt spid="20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" fill="hold"/>
                                        <p:tgtEl>
                                          <p:spTgt spid="20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42" presetClass="entr" presetSubtype="0" fill="hold" grpId="18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"/>
                                        <p:tgtEl>
                                          <p:spTgt spid="20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" fill="hold"/>
                                        <p:tgtEl>
                                          <p:spTgt spid="20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" fill="hold"/>
                                        <p:tgtEl>
                                          <p:spTgt spid="20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42" presetClass="entr" presetSubtype="0" fill="hold" grpId="19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"/>
                                        <p:tgtEl>
                                          <p:spTgt spid="20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" fill="hold"/>
                                        <p:tgtEl>
                                          <p:spTgt spid="20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" fill="hold"/>
                                        <p:tgtEl>
                                          <p:spTgt spid="20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36" grpId="1" animBg="1"/>
      <p:bldP spid="28" grpId="2" animBg="1"/>
      <p:bldP spid="28" grpId="3" animBg="1"/>
      <p:bldP spid="28" grpId="4" animBg="1"/>
      <p:bldP spid="29" grpId="5" animBg="1"/>
      <p:bldP spid="37" grpId="6" animBg="1"/>
      <p:bldP spid="38" grpId="7" animBg="1"/>
      <p:bldP spid="39" grpId="8" animBg="1"/>
      <p:bldP spid="40" grpId="9" animBg="1"/>
      <p:bldP spid="29" grpId="10" animBg="1"/>
      <p:bldP spid="37" grpId="11" animBg="1"/>
      <p:bldP spid="38" grpId="12" animBg="1"/>
      <p:bldP spid="39" grpId="13" animBg="1"/>
      <p:bldP spid="20" grpId="14" animBg="1"/>
      <p:bldP spid="20" grpId="15"/>
      <p:bldP spid="20" grpId="16"/>
      <p:bldP spid="20" grpId="17"/>
      <p:bldP spid="20" grpId="18"/>
      <p:bldP spid="20" grpId="19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734060" y="188595"/>
            <a:ext cx="10725150" cy="1075690"/>
            <a:chOff x="734060" y="188595"/>
            <a:chExt cx="10725150" cy="1075690"/>
          </a:xfrm>
        </p:grpSpPr>
        <p:sp>
          <p:nvSpPr>
            <p:cNvPr id="5" name="직사각형 4"/>
            <p:cNvSpPr>
              <a:spLocks/>
            </p:cNvSpPr>
            <p:nvPr/>
          </p:nvSpPr>
          <p:spPr>
            <a:xfrm>
              <a:off x="8840470" y="217105"/>
              <a:ext cx="2606040" cy="1037590"/>
            </a:xfrm>
            <a:prstGeom prst="rect">
              <a:avLst/>
            </a:prstGeom>
            <a:solidFill>
              <a:srgbClr val="00B050"/>
            </a:solidFill>
            <a:ln w="12700" cap="flat" cmpd="sng">
              <a:solidFill>
                <a:srgbClr val="00B050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fontAlgn="auto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3600" b="0" cap="none" dirty="0" smtClean="0">
                  <a:solidFill>
                    <a:srgbClr val="FFFFFF"/>
                  </a:solidFill>
                  <a:latin typeface="맑은 고딕" charset="0"/>
                  <a:ea typeface="맑은 고딕" charset="0"/>
                </a:rPr>
                <a:t>검      색</a:t>
              </a:r>
              <a:endParaRPr lang="ko-KR" altLang="en-US" sz="3600" b="0" cap="none" dirty="0" smtClean="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6" name="직사각형 5"/>
            <p:cNvSpPr>
              <a:spLocks/>
            </p:cNvSpPr>
            <p:nvPr/>
          </p:nvSpPr>
          <p:spPr>
            <a:xfrm>
              <a:off x="734060" y="188595"/>
              <a:ext cx="10725150" cy="1075690"/>
            </a:xfrm>
            <a:prstGeom prst="rect">
              <a:avLst/>
            </a:prstGeom>
            <a:noFill/>
            <a:ln w="57150" cap="flat" cmpd="sng">
              <a:solidFill>
                <a:srgbClr val="00B050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fontAlgn="auto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endParaRPr lang="ko-KR" altLang="en-US" sz="1800" b="0" cap="none" dirty="0" smtClean="0">
                <a:solidFill>
                  <a:srgbClr val="FFFFFF"/>
                </a:solidFill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2" name="직사각형 1"/>
          <p:cNvSpPr/>
          <p:nvPr/>
        </p:nvSpPr>
        <p:spPr>
          <a:xfrm>
            <a:off x="741567" y="236216"/>
            <a:ext cx="765868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6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세부메뉴 </a:t>
            </a:r>
            <a:r>
              <a:rPr lang="en-US" altLang="ko-KR" sz="6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- </a:t>
            </a:r>
            <a:r>
              <a:rPr lang="ko-KR" altLang="en-US" sz="6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종료</a:t>
            </a:r>
            <a:r>
              <a:rPr lang="en-US" altLang="ko-KR" sz="6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endParaRPr lang="ko-KR" altLang="en-US" sz="6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741567" y="1484784"/>
            <a:ext cx="10717643" cy="5184576"/>
            <a:chOff x="741567" y="1484784"/>
            <a:chExt cx="10717643" cy="5184576"/>
          </a:xfrm>
        </p:grpSpPr>
        <p:sp>
          <p:nvSpPr>
            <p:cNvPr id="8" name="직사각형 7"/>
            <p:cNvSpPr/>
            <p:nvPr/>
          </p:nvSpPr>
          <p:spPr>
            <a:xfrm>
              <a:off x="741567" y="1484784"/>
              <a:ext cx="10717643" cy="5184576"/>
            </a:xfrm>
            <a:prstGeom prst="rect">
              <a:avLst/>
            </a:prstGeom>
            <a:noFill/>
            <a:ln w="60325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71864" y="2348880"/>
              <a:ext cx="1867161" cy="187668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50088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" grpId="0"/>
    </p:bldLst>
  </p:timing>
</p:sld>
</file>

<file path=ppt/slides/slide3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 rot="0">
            <a:off x="734060" y="188595"/>
            <a:ext cx="10725150" cy="1075690"/>
            <a:chOff x="734060" y="188595"/>
            <a:chExt cx="10725150" cy="1075690"/>
          </a:xfrm>
        </p:grpSpPr>
        <p:sp>
          <p:nvSpPr>
            <p:cNvPr id="5" name="직사각형 4"/>
            <p:cNvSpPr/>
            <p:nvPr/>
          </p:nvSpPr>
          <p:spPr>
            <a:xfrm>
              <a:off x="8840470" y="217105"/>
              <a:ext cx="2606040" cy="1037590"/>
            </a:xfrm>
            <a:prstGeom prst="rect">
              <a:avLst/>
            </a:prstGeom>
            <a:solidFill>
              <a:srgbClr val="00b050"/>
            </a:solidFill>
            <a:ln w="12700" cap="flat" cmpd="sng">
              <a:solidFill>
                <a:srgbClr val="00b050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r>
                <a:rPr lang="en-US" altLang="ko-KR" sz="3600" b="0" cap="none">
                  <a:solidFill>
                    <a:srgbClr val="ffffff"/>
                  </a:solidFill>
                  <a:latin typeface="맑은 고딕"/>
                  <a:ea typeface="맑은 고딕"/>
                </a:rPr>
                <a:t>검      색</a:t>
              </a:r>
              <a:endParaRPr lang="ko-KR" altLang="en-US" sz="3600" b="0" cap="none">
                <a:solidFill>
                  <a:srgbClr val="ffffff"/>
                </a:solidFill>
                <a:latin typeface="맑은 고딕"/>
                <a:ea typeface="맑은 고딕"/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734060" y="188595"/>
              <a:ext cx="10725150" cy="1075690"/>
            </a:xfrm>
            <a:prstGeom prst="rect">
              <a:avLst/>
            </a:prstGeom>
            <a:noFill/>
            <a:ln w="57150" cap="flat" cmpd="sng">
              <a:solidFill>
                <a:srgbClr val="00b050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ko-KR" altLang="en-US" sz="1800" b="0" cap="none">
                <a:solidFill>
                  <a:srgbClr val="ffffff"/>
                </a:solidFill>
                <a:latin typeface="맑은 고딕"/>
                <a:ea typeface="맑은 고딕"/>
              </a:endParaRPr>
            </a:p>
          </p:txBody>
        </p:sp>
      </p:grpSp>
      <p:sp>
        <p:nvSpPr>
          <p:cNvPr id="2" name="직사각형 1"/>
          <p:cNvSpPr/>
          <p:nvPr/>
        </p:nvSpPr>
        <p:spPr>
          <a:xfrm>
            <a:off x="741567" y="236216"/>
            <a:ext cx="7658689" cy="10001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xmlns:mc="http://schemas.openxmlformats.org/markup-compatibility/2006" xmlns:hp="http://schemas.haansoft.com/office/presentation/8.0" lang="ko-KR" altLang="en-US" sz="6000" b="1" mc:Ignorable="hp" hp:hslEmbossed="0"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나눔고딕"/>
                <a:ea typeface="나눔고딕"/>
              </a:rPr>
              <a:t>세부메뉴 </a:t>
            </a:r>
            <a:r>
              <a:rPr xmlns:mc="http://schemas.openxmlformats.org/markup-compatibility/2006" xmlns:hp="http://schemas.haansoft.com/office/presentation/8.0" lang="en-US" altLang="ko-KR" sz="6000" b="1" mc:Ignorable="hp" hp:hslEmbossed="0"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나눔고딕"/>
                <a:ea typeface="나눔고딕"/>
              </a:rPr>
              <a:t>- </a:t>
            </a:r>
            <a:r>
              <a:rPr xmlns:mc="http://schemas.openxmlformats.org/markup-compatibility/2006" xmlns:hp="http://schemas.haansoft.com/office/presentation/8.0" lang="ko-KR" altLang="en-US" sz="6000" b="1" mc:Ignorable="hp" hp:hslEmbossed="0"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나눔고딕"/>
                <a:ea typeface="나눔고딕"/>
              </a:rPr>
              <a:t>종료</a:t>
            </a:r>
            <a:r>
              <a:rPr xmlns:mc="http://schemas.openxmlformats.org/markup-compatibility/2006" xmlns:hp="http://schemas.haansoft.com/office/presentation/8.0" lang="en-US" altLang="ko-KR" sz="6000" b="1" mc:Ignorable="hp" hp:hslEmbossed="0"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나눔고딕"/>
                <a:ea typeface="나눔고딕"/>
              </a:rPr>
              <a:t> </a:t>
            </a:r>
            <a:endParaRPr xmlns:mc="http://schemas.openxmlformats.org/markup-compatibility/2006" xmlns:hp="http://schemas.haansoft.com/office/presentation/8.0" lang="ko-KR" altLang="en-US" sz="6000" b="1" mc:Ignorable="hp" hp:hslEmbossed="0"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latin typeface="나눔고딕"/>
              <a:ea typeface="나눔고딕"/>
            </a:endParaRPr>
          </a:p>
        </p:txBody>
      </p:sp>
      <p:sp>
        <p:nvSpPr>
          <p:cNvPr id="10" name=""/>
          <p:cNvSpPr txBox="1"/>
          <p:nvPr/>
        </p:nvSpPr>
        <p:spPr>
          <a:xfrm>
            <a:off x="9408368" y="4293096"/>
            <a:ext cx="1872208" cy="362724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endParaRPr lang="ko-KR" altLang="en-US"/>
          </a:p>
        </p:txBody>
      </p:sp>
      <p:sp>
        <p:nvSpPr>
          <p:cNvPr id="13" name=""/>
          <p:cNvSpPr txBox="1"/>
          <p:nvPr/>
        </p:nvSpPr>
        <p:spPr>
          <a:xfrm>
            <a:off x="8257763" y="4411465"/>
            <a:ext cx="1259377" cy="361950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endParaRPr lang="ko-KR" altLang="en-US"/>
          </a:p>
        </p:txBody>
      </p:sp>
      <p:grpSp>
        <p:nvGrpSpPr>
          <p:cNvPr id="18" name=""/>
          <p:cNvGrpSpPr/>
          <p:nvPr/>
        </p:nvGrpSpPr>
        <p:grpSpPr>
          <a:xfrm rot="0">
            <a:off x="741567" y="1484784"/>
            <a:ext cx="10717643" cy="5184576"/>
            <a:chOff x="741567" y="1484784"/>
            <a:chExt cx="10717643" cy="5184576"/>
          </a:xfrm>
        </p:grpSpPr>
        <p:grpSp>
          <p:nvGrpSpPr>
            <p:cNvPr id="9" name="그룹 8"/>
            <p:cNvGrpSpPr/>
            <p:nvPr/>
          </p:nvGrpSpPr>
          <p:grpSpPr>
            <a:xfrm rot="0">
              <a:off x="741567" y="1484784"/>
              <a:ext cx="10717643" cy="5184576"/>
              <a:chOff x="741567" y="1484784"/>
              <a:chExt cx="10717643" cy="5184576"/>
            </a:xfrm>
          </p:grpSpPr>
          <p:sp>
            <p:nvSpPr>
              <p:cNvPr id="8" name="직사각형 7"/>
              <p:cNvSpPr/>
              <p:nvPr/>
            </p:nvSpPr>
            <p:spPr>
              <a:xfrm>
                <a:off x="741567" y="1484784"/>
                <a:ext cx="10717643" cy="5184576"/>
              </a:xfrm>
              <a:prstGeom prst="rect">
                <a:avLst/>
              </a:prstGeom>
              <a:noFill/>
              <a:ln w="60325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pic>
            <p:nvPicPr>
              <p:cNvPr id="3" name="그림 2"/>
              <p:cNvPicPr>
                <a:picLocks noChangeAspect="1"/>
              </p:cNvPicPr>
              <p:nvPr/>
            </p:nvPicPr>
            <p:blipFill rotWithShape="1">
              <a:blip r:embed="rId3"/>
              <a:stretch>
                <a:fillRect/>
              </a:stretch>
            </p:blipFill>
            <p:spPr>
              <a:xfrm>
                <a:off x="1415480" y="1657715"/>
                <a:ext cx="2552414" cy="4896544"/>
              </a:xfrm>
              <a:prstGeom prst="rect">
                <a:avLst/>
              </a:prstGeom>
            </p:spPr>
          </p:pic>
          <p:pic>
            <p:nvPicPr>
              <p:cNvPr id="7" name="그림 6"/>
              <p:cNvPicPr>
                <a:picLocks noChangeAspect="1"/>
              </p:cNvPicPr>
              <p:nvPr/>
            </p:nvPicPr>
            <p:blipFill rotWithShape="1">
              <a:blip r:embed="rId4"/>
              <a:stretch>
                <a:fillRect/>
              </a:stretch>
            </p:blipFill>
            <p:spPr>
              <a:xfrm>
                <a:off x="5231904" y="1643257"/>
                <a:ext cx="2552414" cy="4867630"/>
              </a:xfrm>
              <a:prstGeom prst="rect">
                <a:avLst/>
              </a:prstGeom>
            </p:spPr>
          </p:pic>
        </p:grpSp>
        <p:grpSp>
          <p:nvGrpSpPr>
            <p:cNvPr id="17" name=""/>
            <p:cNvGrpSpPr/>
            <p:nvPr/>
          </p:nvGrpSpPr>
          <p:grpSpPr>
            <a:xfrm rot="0">
              <a:off x="7464914" y="5446799"/>
              <a:ext cx="3022054" cy="641564"/>
              <a:chOff x="7464914" y="5446799"/>
              <a:chExt cx="3022054" cy="641564"/>
            </a:xfrm>
          </p:grpSpPr>
          <p:sp>
            <p:nvSpPr>
              <p:cNvPr id="11" name=""/>
              <p:cNvSpPr/>
              <p:nvPr/>
            </p:nvSpPr>
            <p:spPr>
              <a:xfrm rot="10785406">
                <a:off x="7464914" y="5587561"/>
                <a:ext cx="792088" cy="360040"/>
              </a:xfrm>
              <a:prstGeom prst="rightArrow">
                <a:avLst>
                  <a:gd name="adj1" fmla="val 50000"/>
                  <a:gd name="adj2" fmla="val 50000"/>
                </a:avLst>
              </a:prstGeom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12" name=""/>
              <p:cNvSpPr txBox="1"/>
              <p:nvPr/>
            </p:nvSpPr>
            <p:spPr>
              <a:xfrm>
                <a:off x="8400256" y="5446799"/>
                <a:ext cx="2086712" cy="6415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p>
                <a:pPr>
                  <a:defRPr/>
                </a:pPr>
                <a:r>
                  <a:rPr lang="ko-KR" altLang="en-US"/>
                  <a:t>현금</a:t>
                </a:r>
                <a:r>
                  <a:rPr lang="en-US" altLang="ko-KR"/>
                  <a:t>+</a:t>
                </a:r>
                <a:r>
                  <a:rPr lang="ko-KR" altLang="en-US"/>
                  <a:t>카드 </a:t>
                </a:r>
                <a:r>
                  <a:rPr lang="en-US" altLang="ko-KR"/>
                  <a:t>-</a:t>
                </a:r>
                <a:r>
                  <a:rPr lang="ko-KR" altLang="en-US"/>
                  <a:t> 준비금 </a:t>
                </a:r>
                <a:r>
                  <a:rPr lang="en-US" altLang="ko-KR"/>
                  <a:t>-</a:t>
                </a:r>
                <a:r>
                  <a:rPr lang="ko-KR" altLang="en-US"/>
                  <a:t> 총매출 </a:t>
                </a:r>
                <a:r>
                  <a:rPr lang="en-US" altLang="ko-KR"/>
                  <a:t>=</a:t>
                </a:r>
                <a:r>
                  <a:rPr lang="ko-KR" altLang="en-US"/>
                  <a:t> 손실금</a:t>
                </a:r>
                <a:endParaRPr lang="ko-KR" altLang="en-US"/>
              </a:p>
            </p:txBody>
          </p:sp>
        </p:grpSp>
        <p:grpSp>
          <p:nvGrpSpPr>
            <p:cNvPr id="16" name=""/>
            <p:cNvGrpSpPr/>
            <p:nvPr/>
          </p:nvGrpSpPr>
          <p:grpSpPr>
            <a:xfrm rot="0">
              <a:off x="7269791" y="3897049"/>
              <a:ext cx="3627561" cy="757518"/>
              <a:chOff x="7269791" y="3897049"/>
              <a:chExt cx="3627561" cy="757518"/>
            </a:xfrm>
          </p:grpSpPr>
          <p:sp>
            <p:nvSpPr>
              <p:cNvPr id="14" name=""/>
              <p:cNvSpPr/>
              <p:nvPr/>
            </p:nvSpPr>
            <p:spPr>
              <a:xfrm rot="8347410">
                <a:off x="7269791" y="4292617"/>
                <a:ext cx="793609" cy="361950"/>
              </a:xfrm>
              <a:prstGeom prst="rightArrow">
                <a:avLst>
                  <a:gd name="adj1" fmla="val 50000"/>
                  <a:gd name="adj2" fmla="val 50000"/>
                </a:avLst>
              </a:prstGeom>
              <a:solidFill>
                <a:schemeClr val="lt1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15" name=""/>
              <p:cNvSpPr txBox="1"/>
              <p:nvPr/>
            </p:nvSpPr>
            <p:spPr>
              <a:xfrm>
                <a:off x="7989872" y="3897049"/>
                <a:ext cx="2907480" cy="36004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p>
                <a:pPr>
                  <a:defRPr/>
                </a:pPr>
                <a:r>
                  <a:rPr lang="ko-KR" altLang="en-US"/>
                  <a:t>위에 입력된 현금 총 금액</a:t>
                </a:r>
                <a:endParaRPr lang="ko-KR" altLang="en-US"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" grpId="1"/>
      <p:bldP spid="18" grpId="2" animBg="1"/>
    </p:bldLst>
  </p:timing>
</p:sld>
</file>

<file path=ppt/slides/slide3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blipFill rotWithShape="1">
          <a:blip r:embed="rId2"/>
          <a:srcRect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직사각형 32"/>
          <p:cNvSpPr/>
          <p:nvPr/>
        </p:nvSpPr>
        <p:spPr>
          <a:xfrm>
            <a:off x="10792460" y="1126490"/>
            <a:ext cx="156210" cy="2584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69" name="그룹 68"/>
          <p:cNvGrpSpPr/>
          <p:nvPr/>
        </p:nvGrpSpPr>
        <p:grpSpPr>
          <a:xfrm rot="0">
            <a:off x="839470" y="425450"/>
            <a:ext cx="10544175" cy="4250055"/>
            <a:chOff x="839470" y="425450"/>
            <a:chExt cx="10544175" cy="4250055"/>
          </a:xfrm>
        </p:grpSpPr>
        <p:sp>
          <p:nvSpPr>
            <p:cNvPr id="7" name="직사각형 6"/>
            <p:cNvSpPr/>
            <p:nvPr/>
          </p:nvSpPr>
          <p:spPr>
            <a:xfrm>
              <a:off x="839470" y="425450"/>
              <a:ext cx="10544175" cy="425005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3" name="곱셈 기호 22"/>
            <p:cNvSpPr/>
            <p:nvPr/>
          </p:nvSpPr>
          <p:spPr>
            <a:xfrm>
              <a:off x="11001375" y="492125"/>
              <a:ext cx="313690" cy="275590"/>
            </a:xfrm>
            <a:prstGeom prst="mathMultiply">
              <a:avLst>
                <a:gd name="adj1" fmla="val 23520"/>
              </a:avLst>
            </a:prstGeom>
            <a:solidFill>
              <a:schemeClr val="bg1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4" name="뺄셈 기호 23"/>
            <p:cNvSpPr/>
            <p:nvPr/>
          </p:nvSpPr>
          <p:spPr>
            <a:xfrm>
              <a:off x="10335895" y="537845"/>
              <a:ext cx="274320" cy="183515"/>
            </a:xfrm>
            <a:prstGeom prst="mathMinus">
              <a:avLst>
                <a:gd name="adj1" fmla="val 23520"/>
              </a:avLst>
            </a:prstGeom>
            <a:solidFill>
              <a:schemeClr val="bg1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10730230" y="537845"/>
              <a:ext cx="213360" cy="18351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70" name="텍스트 개체 틀 69"/>
          <p:cNvSpPr txBox="1"/>
          <p:nvPr/>
        </p:nvSpPr>
        <p:spPr>
          <a:xfrm>
            <a:off x="3610610" y="1544320"/>
            <a:ext cx="4709795" cy="150558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l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xmlns:mc="http://schemas.openxmlformats.org/markup-compatibility/2006" xmlns:hp="http://schemas.haansoft.com/office/presentation/8.0" lang="en-US" altLang="ko-KR" sz="7200" b="1" cap="none" mc:Ignorable="hp" hp:hslEmbossed="0">
                <a:solidFill>
                  <a:srgbClr val="ff0000"/>
                </a:solidFill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나눔고딕 ExtraBold"/>
                <a:ea typeface="나눔고딕 ExtraBold"/>
              </a:rPr>
              <a:t>감</a:t>
            </a:r>
            <a:r>
              <a:rPr xmlns:mc="http://schemas.openxmlformats.org/markup-compatibility/2006" xmlns:hp="http://schemas.haansoft.com/office/presentation/8.0" lang="en-US" altLang="ko-KR" sz="7200" b="1" cap="none" mc:Ignorable="hp" hp:hslEmbossed="0">
                <a:solidFill>
                  <a:srgbClr val="ffc000"/>
                </a:solidFill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나눔고딕 ExtraBold"/>
                <a:ea typeface="나눔고딕 ExtraBold"/>
              </a:rPr>
              <a:t>사</a:t>
            </a:r>
            <a:r>
              <a:rPr xmlns:mc="http://schemas.openxmlformats.org/markup-compatibility/2006" xmlns:hp="http://schemas.haansoft.com/office/presentation/8.0" lang="en-US" altLang="ko-KR" sz="7200" b="1" cap="none" mc:Ignorable="hp" hp:hslEmbossed="0">
                <a:solidFill>
                  <a:srgbClr val="00b050"/>
                </a:solidFill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나눔고딕 ExtraBold"/>
                <a:ea typeface="나눔고딕 ExtraBold"/>
              </a:rPr>
              <a:t>합</a:t>
            </a:r>
            <a:r>
              <a:rPr xmlns:mc="http://schemas.openxmlformats.org/markup-compatibility/2006" xmlns:hp="http://schemas.haansoft.com/office/presentation/8.0" lang="en-US" altLang="ko-KR" sz="7200" b="1" cap="none" mc:Ignorable="hp" hp:hslEmbossed="0">
                <a:solidFill>
                  <a:srgbClr val="0070c0"/>
                </a:solidFill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나눔고딕 ExtraBold"/>
                <a:ea typeface="나눔고딕 ExtraBold"/>
              </a:rPr>
              <a:t>니</a:t>
            </a:r>
            <a:r>
              <a:rPr xmlns:mc="http://schemas.openxmlformats.org/markup-compatibility/2006" xmlns:hp="http://schemas.haansoft.com/office/presentation/8.0" lang="en-US" altLang="ko-KR" sz="7200" b="1" cap="none" mc:Ignorable="hp" hp:hslEmbossed="0">
                <a:solidFill>
                  <a:srgbClr val="80007f"/>
                </a:solidFill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나눔고딕 ExtraBold"/>
                <a:ea typeface="나눔고딕 ExtraBold"/>
              </a:rPr>
              <a:t>다</a:t>
            </a:r>
            <a:endParaRPr lang="ko-KR" altLang="en-US" sz="7200" b="1" cap="none">
              <a:solidFill>
                <a:srgbClr val="0070c0"/>
              </a:solidFill>
              <a:latin typeface="나눔고딕 ExtraBold"/>
              <a:ea typeface="나눔고딕 ExtraBold"/>
            </a:endParaRPr>
          </a:p>
        </p:txBody>
      </p:sp>
      <p:sp>
        <p:nvSpPr>
          <p:cNvPr id="2" name="텍스트 개체 틀 1"/>
          <p:cNvSpPr txBox="1">
            <a:spLocks noGrp="1"/>
          </p:cNvSpPr>
          <p:nvPr>
            <p:ph type="ctrTitle" idx="0"/>
          </p:nvPr>
        </p:nvSpPr>
        <p:spPr>
          <a:xfrm>
            <a:off x="3582035" y="1541145"/>
            <a:ext cx="1388110" cy="150495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l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xmlns:mc="http://schemas.openxmlformats.org/markup-compatibility/2006" xmlns:hp="http://schemas.haansoft.com/office/presentation/8.0" lang="ko-KR" altLang="en-US" sz="7200" b="1" cap="none" mc:Ignorable="hp" hp:hslEmbossed="0"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나눔고딕 ExtraBold"/>
              </a:rPr>
              <a:t>감</a:t>
            </a:r>
            <a:endParaRPr xmlns:mc="http://schemas.openxmlformats.org/markup-compatibility/2006" xmlns:hp="http://schemas.haansoft.com/office/presentation/8.0" lang="ko-KR" altLang="en-US" sz="7200" b="1" cap="none" mc:Ignorable="hp" hp:hslEmbossed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lt"/>
              <a:ea typeface="나눔고딕 ExtraBold"/>
            </a:endParaRPr>
          </a:p>
        </p:txBody>
      </p:sp>
      <p:sp>
        <p:nvSpPr>
          <p:cNvPr id="13" name="텍스트 개체 틀 1"/>
          <p:cNvSpPr txBox="1"/>
          <p:nvPr/>
        </p:nvSpPr>
        <p:spPr>
          <a:xfrm>
            <a:off x="3582035" y="1541145"/>
            <a:ext cx="3756025" cy="150495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>
            <a:lvl1pPr marL="0" indent="0" algn="ctr" defTabSz="914400" latinLnBrk="1">
              <a:buNone/>
              <a:defRPr lang="ko-KR" sz="4400" baseline="0" smtClean="0">
                <a:solidFill>
                  <a:srgbClr val="000000"/>
                </a:solidFill>
                <a:latin typeface="±¼¸²"/>
                <a:ea typeface="±¼¸²"/>
              </a:defRPr>
            </a:lvl1pPr>
          </a:lstStyle>
          <a:p>
            <a:pPr algn="l" defTabSz="508000">
              <a:defRPr/>
            </a:pPr>
            <a:r>
              <a:rPr xmlns:mc="http://schemas.openxmlformats.org/markup-compatibility/2006" xmlns:hp="http://schemas.haansoft.com/office/presentation/8.0" lang="ko-KR" altLang="en-US" sz="7200" b="1" mc:Ignorable="hp" hp:hslEmbossed="0"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나눔고딕 ExtraBold"/>
              </a:rPr>
              <a:t>감</a:t>
            </a:r>
            <a:r>
              <a:rPr xmlns:mc="http://schemas.openxmlformats.org/markup-compatibility/2006" xmlns:hp="http://schemas.haansoft.com/office/presentation/8.0" lang="ko-KR" altLang="en-US" sz="7200" b="1" mc:Ignorable="hp" hp:hslEmbossed="0">
                <a:solidFill>
                  <a:srgbClr val="ffc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나눔고딕 ExtraBold"/>
              </a:rPr>
              <a:t>사</a:t>
            </a:r>
            <a:endParaRPr xmlns:mc="http://schemas.openxmlformats.org/markup-compatibility/2006" xmlns:hp="http://schemas.haansoft.com/office/presentation/8.0" lang="ko-KR" altLang="en-US" sz="7200" b="1" mc:Ignorable="hp" hp:hslEmbossed="0">
              <a:solidFill>
                <a:schemeClr val="tx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lt"/>
              <a:ea typeface="나눔고딕 ExtraBold"/>
            </a:endParaRPr>
          </a:p>
        </p:txBody>
      </p:sp>
      <p:sp>
        <p:nvSpPr>
          <p:cNvPr id="15" name="텍스트 개체 틀 1"/>
          <p:cNvSpPr txBox="1"/>
          <p:nvPr/>
        </p:nvSpPr>
        <p:spPr>
          <a:xfrm>
            <a:off x="3582035" y="1541145"/>
            <a:ext cx="4709795" cy="150558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algn="l" defTabSz="508000" ea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xmlns:mc="http://schemas.openxmlformats.org/markup-compatibility/2006" xmlns:hp="http://schemas.haansoft.com/office/presentation/8.0" lang="en-US" altLang="ko-KR" sz="7200" b="1" cap="none" mc:Ignorable="hp" hp:hslEmbossed="0">
                <a:solidFill>
                  <a:srgbClr val="ff0000"/>
                </a:solidFill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나눔고딕 ExtraBold"/>
                <a:ea typeface="나눔고딕 ExtraBold"/>
              </a:rPr>
              <a:t>감</a:t>
            </a:r>
            <a:r>
              <a:rPr xmlns:mc="http://schemas.openxmlformats.org/markup-compatibility/2006" xmlns:hp="http://schemas.haansoft.com/office/presentation/8.0" lang="en-US" altLang="ko-KR" sz="7200" b="1" cap="none" mc:Ignorable="hp" hp:hslEmbossed="0">
                <a:solidFill>
                  <a:srgbClr val="ffc000"/>
                </a:solidFill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나눔고딕 ExtraBold"/>
                <a:ea typeface="나눔고딕 ExtraBold"/>
              </a:rPr>
              <a:t>사</a:t>
            </a:r>
            <a:r>
              <a:rPr xmlns:mc="http://schemas.openxmlformats.org/markup-compatibility/2006" xmlns:hp="http://schemas.haansoft.com/office/presentation/8.0" lang="en-US" altLang="ko-KR" sz="7200" b="1" cap="none" mc:Ignorable="hp" hp:hslEmbossed="0">
                <a:solidFill>
                  <a:srgbClr val="00b050"/>
                </a:solidFill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나눔고딕 ExtraBold"/>
                <a:ea typeface="나눔고딕 ExtraBold"/>
              </a:rPr>
              <a:t>합</a:t>
            </a:r>
            <a:r>
              <a:rPr xmlns:mc="http://schemas.openxmlformats.org/markup-compatibility/2006" xmlns:hp="http://schemas.haansoft.com/office/presentation/8.0" lang="en-US" altLang="ko-KR" sz="7200" b="1" cap="none" mc:Ignorable="hp" hp:hslEmbossed="0">
                <a:solidFill>
                  <a:srgbClr val="0070c0"/>
                </a:solidFill>
                <a:effectLst>
                  <a:outerShdw blurRad="50800" dist="38100" dir="2700000" algn="tl" rotWithShape="0">
                    <a:srgbClr val="000000">
                      <a:alpha val="40000"/>
                    </a:srgbClr>
                  </a:outerShdw>
                </a:effectLst>
                <a:latin typeface="나눔고딕 ExtraBold"/>
                <a:ea typeface="나눔고딕 ExtraBold"/>
              </a:rPr>
              <a:t>니</a:t>
            </a:r>
            <a:endParaRPr lang="ko-KR" altLang="en-US" sz="7200" b="1" cap="none">
              <a:solidFill>
                <a:srgbClr val="0070c0"/>
              </a:solidFill>
              <a:latin typeface="나눔고딕 ExtraBold"/>
              <a:ea typeface="나눔고딕 ExtraBold"/>
            </a:endParaRPr>
          </a:p>
        </p:txBody>
      </p:sp>
      <p:sp>
        <p:nvSpPr>
          <p:cNvPr id="14" name="텍스트 개체 틀 1"/>
          <p:cNvSpPr txBox="1"/>
          <p:nvPr/>
        </p:nvSpPr>
        <p:spPr>
          <a:xfrm>
            <a:off x="3582035" y="1541145"/>
            <a:ext cx="3756025" cy="150495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>
            <a:lvl1pPr marL="0" indent="0" algn="ctr" defTabSz="914400" latinLnBrk="1">
              <a:buNone/>
              <a:defRPr lang="ko-KR" sz="4400" baseline="0" smtClean="0">
                <a:solidFill>
                  <a:srgbClr val="000000"/>
                </a:solidFill>
                <a:latin typeface="±¼¸²"/>
                <a:ea typeface="±¼¸²"/>
              </a:defRPr>
            </a:lvl1pPr>
          </a:lstStyle>
          <a:p>
            <a:pPr algn="l" defTabSz="508000">
              <a:defRPr/>
            </a:pPr>
            <a:r>
              <a:rPr xmlns:mc="http://schemas.openxmlformats.org/markup-compatibility/2006" xmlns:hp="http://schemas.haansoft.com/office/presentation/8.0" lang="ko-KR" altLang="en-US" sz="7200" b="1" mc:Ignorable="hp" hp:hslEmbossed="0">
                <a:solidFill>
                  <a:srgbClr val="ff0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나눔고딕 ExtraBold"/>
              </a:rPr>
              <a:t>감</a:t>
            </a:r>
            <a:r>
              <a:rPr xmlns:mc="http://schemas.openxmlformats.org/markup-compatibility/2006" xmlns:hp="http://schemas.haansoft.com/office/presentation/8.0" lang="ko-KR" altLang="en-US" sz="7200" b="1" mc:Ignorable="hp" hp:hslEmbossed="0">
                <a:solidFill>
                  <a:srgbClr val="ffc0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a typeface="나눔고딕 ExtraBold"/>
              </a:rPr>
              <a:t>사</a:t>
            </a:r>
            <a:r>
              <a:rPr xmlns:mc="http://schemas.openxmlformats.org/markup-compatibility/2006" xmlns:hp="http://schemas.haansoft.com/office/presentation/8.0" lang="ko-KR" altLang="en-US" sz="7200" b="1" mc:Ignorable="hp" hp:hslEmbossed="0">
                <a:solidFill>
                  <a:srgbClr val="00b05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나눔고딕 ExtraBold"/>
              </a:rPr>
              <a:t>합</a:t>
            </a:r>
            <a:endParaRPr xmlns:mc="http://schemas.openxmlformats.org/markup-compatibility/2006" xmlns:hp="http://schemas.haansoft.com/office/presentation/8.0" lang="ko-KR" altLang="en-US" sz="7200" b="1" mc:Ignorable="hp" hp:hslEmbossed="0">
              <a:solidFill>
                <a:srgbClr val="00b05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lt"/>
              <a:ea typeface="나눔고딕 ExtraBold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5557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2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3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4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5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6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7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8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9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1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1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3" grpId="1" animBg="1"/>
      <p:bldP spid="14" grpId="2" animBg="1"/>
      <p:bldP spid="15" grpId="3" animBg="1"/>
      <p:bldP spid="70" grpId="4" animBg="1"/>
      <p:bldP spid="2" grpId="5" animBg="1"/>
      <p:bldP spid="13" grpId="6" animBg="1"/>
      <p:bldP spid="14" grpId="7" animBg="1"/>
      <p:bldP spid="15" grpId="8" animBg="1"/>
      <p:bldP spid="70" grpId="9" animBg="1"/>
      <p:bldP spid="69" grpId="10" animBg="1"/>
      <p:bldP spid="5" grpId="11" animBg="1"/>
    </p:bldLst>
  </p:timing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blipFill rotWithShape="1">
          <a:blip r:embed="rId2"/>
          <a:srcRect/>
          <a:stretch>
            <a:fillRect t="-26000" b="-27000"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1055370" y="837565"/>
            <a:ext cx="941705" cy="1143635"/>
          </a:xfrm>
        </p:spPr>
        <p:txBody>
          <a:bodyPr>
            <a:noAutofit/>
          </a:bodyPr>
          <a:lstStyle/>
          <a:p>
            <a:pPr algn="l">
              <a:defRPr/>
            </a:pPr>
            <a:r>
              <a:rPr lang="ko-KR" altLang="en-US" sz="7200">
                <a:latin typeface="나눔바른고딕"/>
                <a:ea typeface="나눔바른고딕"/>
              </a:rPr>
              <a:t>ㄱ</a:t>
            </a:r>
            <a:endParaRPr lang="ko-KR" altLang="en-US" sz="7200">
              <a:latin typeface="나눔바른고딕"/>
            </a:endParaRPr>
          </a:p>
        </p:txBody>
      </p:sp>
      <p:grpSp>
        <p:nvGrpSpPr>
          <p:cNvPr id="9" name="그룹 8"/>
          <p:cNvGrpSpPr/>
          <p:nvPr/>
        </p:nvGrpSpPr>
        <p:grpSpPr>
          <a:xfrm rot="0">
            <a:off x="839470" y="835025"/>
            <a:ext cx="10724515" cy="1075055"/>
            <a:chOff x="839470" y="835025"/>
            <a:chExt cx="10724515" cy="1075055"/>
          </a:xfrm>
        </p:grpSpPr>
        <p:sp>
          <p:nvSpPr>
            <p:cNvPr id="10" name="직사각형 9"/>
            <p:cNvSpPr/>
            <p:nvPr/>
          </p:nvSpPr>
          <p:spPr>
            <a:xfrm>
              <a:off x="8928100" y="837565"/>
              <a:ext cx="2605405" cy="1036955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 sz="3600"/>
                <a:t>검      색</a:t>
              </a:r>
              <a:endParaRPr lang="ko-KR" altLang="en-US" sz="3600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839470" y="835025"/>
              <a:ext cx="10724515" cy="1075055"/>
            </a:xfrm>
            <a:prstGeom prst="rect">
              <a:avLst/>
            </a:prstGeom>
            <a:noFill/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12" name="제목 1"/>
          <p:cNvSpPr txBox="1"/>
          <p:nvPr/>
        </p:nvSpPr>
        <p:spPr>
          <a:xfrm>
            <a:off x="1055370" y="837565"/>
            <a:ext cx="208597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 algn="ctr" defTabSz="914400" latinLnBrk="1">
              <a:buNone/>
              <a:defRPr lang="ko-KR" sz="4400" baseline="0" smtClean="0">
                <a:solidFill>
                  <a:srgbClr val="000000"/>
                </a:solidFill>
                <a:latin typeface="±¼¸²"/>
                <a:ea typeface="±¼¸²"/>
              </a:defRPr>
            </a:lvl1pPr>
          </a:lstStyle>
          <a:p>
            <a:pPr algn="l">
              <a:defRPr/>
            </a:pPr>
            <a:r>
              <a:rPr lang="ko-KR" altLang="en-US" sz="7200">
                <a:latin typeface="나눔바른고딕"/>
                <a:ea typeface="나눔바른고딕"/>
              </a:rPr>
              <a:t>기</a:t>
            </a:r>
            <a:endParaRPr lang="ko-KR" altLang="en-US" sz="7200">
              <a:latin typeface="나눔바른고딕"/>
            </a:endParaRPr>
          </a:p>
        </p:txBody>
      </p:sp>
      <p:sp>
        <p:nvSpPr>
          <p:cNvPr id="13" name="제목 1"/>
          <p:cNvSpPr txBox="1"/>
          <p:nvPr/>
        </p:nvSpPr>
        <p:spPr>
          <a:xfrm>
            <a:off x="1055370" y="837565"/>
            <a:ext cx="208597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 algn="ctr" defTabSz="914400" latinLnBrk="1">
              <a:buNone/>
              <a:defRPr lang="ko-KR" sz="4400" baseline="0" smtClean="0">
                <a:solidFill>
                  <a:srgbClr val="000000"/>
                </a:solidFill>
                <a:latin typeface="±¼¸²"/>
                <a:ea typeface="±¼¸²"/>
              </a:defRPr>
            </a:lvl1pPr>
          </a:lstStyle>
          <a:p>
            <a:pPr algn="l">
              <a:defRPr/>
            </a:pPr>
            <a:r>
              <a:rPr lang="ko-KR" altLang="en-US" sz="7200">
                <a:latin typeface="나눔바른고딕"/>
                <a:ea typeface="나눔바른고딕"/>
              </a:rPr>
              <a:t>기ㅎ</a:t>
            </a:r>
            <a:endParaRPr lang="ko-KR" altLang="en-US" sz="7200">
              <a:latin typeface="나눔바른고딕"/>
            </a:endParaRPr>
          </a:p>
        </p:txBody>
      </p:sp>
      <p:sp>
        <p:nvSpPr>
          <p:cNvPr id="14" name="제목 1"/>
          <p:cNvSpPr txBox="1"/>
          <p:nvPr/>
        </p:nvSpPr>
        <p:spPr>
          <a:xfrm>
            <a:off x="1055370" y="837565"/>
            <a:ext cx="208597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 algn="ctr" defTabSz="914400" latinLnBrk="1">
              <a:buNone/>
              <a:defRPr lang="ko-KR" sz="4400" baseline="0" smtClean="0">
                <a:solidFill>
                  <a:srgbClr val="000000"/>
                </a:solidFill>
                <a:latin typeface="±¼¸²"/>
                <a:ea typeface="±¼¸²"/>
              </a:defRPr>
            </a:lvl1pPr>
          </a:lstStyle>
          <a:p>
            <a:pPr algn="l">
              <a:defRPr/>
            </a:pPr>
            <a:r>
              <a:rPr lang="ko-KR" altLang="en-US" sz="7200">
                <a:latin typeface="나눔바른고딕"/>
                <a:ea typeface="나눔바른고딕"/>
              </a:rPr>
              <a:t>기호</a:t>
            </a:r>
            <a:endParaRPr lang="ko-KR" altLang="en-US" sz="7200">
              <a:latin typeface="나눔바른고딕"/>
            </a:endParaRPr>
          </a:p>
        </p:txBody>
      </p:sp>
      <p:sp>
        <p:nvSpPr>
          <p:cNvPr id="15" name="제목 1"/>
          <p:cNvSpPr txBox="1"/>
          <p:nvPr/>
        </p:nvSpPr>
        <p:spPr>
          <a:xfrm>
            <a:off x="1055370" y="837565"/>
            <a:ext cx="208597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 algn="ctr" defTabSz="914400" latinLnBrk="1">
              <a:buNone/>
              <a:defRPr lang="ko-KR" sz="4400" baseline="0" smtClean="0">
                <a:solidFill>
                  <a:srgbClr val="000000"/>
                </a:solidFill>
                <a:latin typeface="±¼¸²"/>
                <a:ea typeface="±¼¸²"/>
              </a:defRPr>
            </a:lvl1pPr>
          </a:lstStyle>
          <a:p>
            <a:pPr algn="l">
              <a:defRPr/>
            </a:pPr>
            <a:r>
              <a:rPr lang="ko-KR" altLang="en-US" sz="7200">
                <a:latin typeface="나눔바른고딕"/>
                <a:ea typeface="나눔바른고딕"/>
              </a:rPr>
              <a:t>기회</a:t>
            </a:r>
            <a:endParaRPr lang="ko-KR" altLang="en-US" sz="7200">
              <a:latin typeface="나눔바른고딕"/>
            </a:endParaRPr>
          </a:p>
        </p:txBody>
      </p:sp>
      <p:sp>
        <p:nvSpPr>
          <p:cNvPr id="16" name="제목 1"/>
          <p:cNvSpPr txBox="1"/>
          <p:nvPr/>
        </p:nvSpPr>
        <p:spPr>
          <a:xfrm>
            <a:off x="1055370" y="837565"/>
            <a:ext cx="208597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 algn="ctr" defTabSz="914400" latinLnBrk="1">
              <a:buNone/>
              <a:defRPr lang="ko-KR" sz="4400" baseline="0" smtClean="0">
                <a:solidFill>
                  <a:srgbClr val="000000"/>
                </a:solidFill>
                <a:latin typeface="±¼¸²"/>
                <a:ea typeface="±¼¸²"/>
              </a:defRPr>
            </a:lvl1pPr>
          </a:lstStyle>
          <a:p>
            <a:pPr algn="l">
              <a:defRPr/>
            </a:pPr>
            <a:r>
              <a:rPr lang="ko-KR" altLang="en-US" sz="7200">
                <a:latin typeface="나눔바른고딕"/>
                <a:ea typeface="나눔바른고딕"/>
              </a:rPr>
              <a:t>기획</a:t>
            </a:r>
            <a:endParaRPr lang="ko-KR" altLang="en-US" sz="7200">
              <a:latin typeface="나눔바른고딕"/>
            </a:endParaRPr>
          </a:p>
        </p:txBody>
      </p:sp>
      <p:sp>
        <p:nvSpPr>
          <p:cNvPr id="17" name="제목 1"/>
          <p:cNvSpPr txBox="1"/>
          <p:nvPr/>
        </p:nvSpPr>
        <p:spPr>
          <a:xfrm>
            <a:off x="1055370" y="837565"/>
            <a:ext cx="3566160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 algn="ctr" defTabSz="914400" latinLnBrk="1">
              <a:buNone/>
              <a:defRPr lang="ko-KR" sz="4400" baseline="0" smtClean="0">
                <a:solidFill>
                  <a:srgbClr val="000000"/>
                </a:solidFill>
                <a:latin typeface="±¼¸²"/>
                <a:ea typeface="±¼¸²"/>
              </a:defRPr>
            </a:lvl1pPr>
          </a:lstStyle>
          <a:p>
            <a:pPr algn="l">
              <a:defRPr/>
            </a:pPr>
            <a:r>
              <a:rPr lang="ko-KR" altLang="en-US" sz="7200">
                <a:latin typeface="나눔바른고딕"/>
                <a:ea typeface="나눔바른고딕"/>
              </a:rPr>
              <a:t>기획ㅇ</a:t>
            </a:r>
            <a:endParaRPr lang="ko-KR" altLang="en-US" sz="7200">
              <a:latin typeface="나눔바른고딕"/>
            </a:endParaRPr>
          </a:p>
        </p:txBody>
      </p:sp>
      <p:sp>
        <p:nvSpPr>
          <p:cNvPr id="18" name="제목 1"/>
          <p:cNvSpPr txBox="1"/>
          <p:nvPr/>
        </p:nvSpPr>
        <p:spPr>
          <a:xfrm>
            <a:off x="1055370" y="837565"/>
            <a:ext cx="3566160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 algn="ctr" defTabSz="914400" latinLnBrk="1">
              <a:buNone/>
              <a:defRPr lang="ko-KR" sz="4400" baseline="0" smtClean="0">
                <a:solidFill>
                  <a:srgbClr val="000000"/>
                </a:solidFill>
                <a:latin typeface="±¼¸²"/>
                <a:ea typeface="±¼¸²"/>
              </a:defRPr>
            </a:lvl1pPr>
          </a:lstStyle>
          <a:p>
            <a:pPr algn="l">
              <a:defRPr/>
            </a:pPr>
            <a:r>
              <a:rPr lang="ko-KR" altLang="en-US" sz="7200">
                <a:latin typeface="나눔바른고딕"/>
                <a:ea typeface="나눔바른고딕"/>
              </a:rPr>
              <a:t>기획으</a:t>
            </a:r>
            <a:endParaRPr lang="ko-KR" altLang="en-US" sz="7200">
              <a:latin typeface="나눔바른고딕"/>
            </a:endParaRPr>
          </a:p>
        </p:txBody>
      </p:sp>
      <p:sp>
        <p:nvSpPr>
          <p:cNvPr id="19" name="제목 1"/>
          <p:cNvSpPr txBox="1"/>
          <p:nvPr/>
        </p:nvSpPr>
        <p:spPr>
          <a:xfrm>
            <a:off x="1055370" y="837565"/>
            <a:ext cx="3566160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 algn="ctr" defTabSz="914400" latinLnBrk="1">
              <a:buNone/>
              <a:defRPr lang="ko-KR" sz="4400" baseline="0" smtClean="0">
                <a:solidFill>
                  <a:srgbClr val="000000"/>
                </a:solidFill>
                <a:latin typeface="±¼¸²"/>
                <a:ea typeface="±¼¸²"/>
              </a:defRPr>
            </a:lvl1pPr>
          </a:lstStyle>
          <a:p>
            <a:pPr algn="l">
              <a:defRPr/>
            </a:pPr>
            <a:r>
              <a:rPr lang="ko-KR" altLang="en-US" sz="7200">
                <a:latin typeface="나눔바른고딕"/>
                <a:ea typeface="나눔바른고딕"/>
              </a:rPr>
              <a:t>기획의</a:t>
            </a:r>
            <a:endParaRPr lang="ko-KR" altLang="en-US" sz="7200">
              <a:latin typeface="나눔바른고딕"/>
            </a:endParaRPr>
          </a:p>
        </p:txBody>
      </p:sp>
      <p:sp>
        <p:nvSpPr>
          <p:cNvPr id="20" name="제목 1"/>
          <p:cNvSpPr txBox="1"/>
          <p:nvPr/>
        </p:nvSpPr>
        <p:spPr>
          <a:xfrm>
            <a:off x="1055370" y="837565"/>
            <a:ext cx="421449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 algn="ctr" defTabSz="914400" latinLnBrk="1">
              <a:buNone/>
              <a:defRPr lang="ko-KR" sz="4400" baseline="0" smtClean="0">
                <a:solidFill>
                  <a:srgbClr val="000000"/>
                </a:solidFill>
                <a:latin typeface="±¼¸²"/>
                <a:ea typeface="±¼¸²"/>
              </a:defRPr>
            </a:lvl1pPr>
          </a:lstStyle>
          <a:p>
            <a:pPr algn="l">
              <a:defRPr/>
            </a:pPr>
            <a:r>
              <a:rPr lang="ko-KR" altLang="en-US" sz="7200">
                <a:latin typeface="나눔바른고딕"/>
                <a:ea typeface="나눔바른고딕"/>
              </a:rPr>
              <a:t>기획의ㄷ</a:t>
            </a:r>
            <a:endParaRPr lang="ko-KR" altLang="en-US" sz="7200">
              <a:latin typeface="나눔바른고딕"/>
            </a:endParaRPr>
          </a:p>
        </p:txBody>
      </p:sp>
      <p:sp>
        <p:nvSpPr>
          <p:cNvPr id="21" name="제목 1"/>
          <p:cNvSpPr txBox="1"/>
          <p:nvPr/>
        </p:nvSpPr>
        <p:spPr>
          <a:xfrm>
            <a:off x="1055370" y="837565"/>
            <a:ext cx="421449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 algn="ctr" defTabSz="914400" latinLnBrk="1">
              <a:buNone/>
              <a:defRPr lang="ko-KR" sz="4400" baseline="0" smtClean="0">
                <a:solidFill>
                  <a:srgbClr val="000000"/>
                </a:solidFill>
                <a:latin typeface="±¼¸²"/>
                <a:ea typeface="±¼¸²"/>
              </a:defRPr>
            </a:lvl1pPr>
          </a:lstStyle>
          <a:p>
            <a:pPr algn="l">
              <a:defRPr/>
            </a:pPr>
            <a:r>
              <a:rPr lang="ko-KR" altLang="en-US" sz="7200">
                <a:latin typeface="나눔바른고딕"/>
                <a:ea typeface="나눔바른고딕"/>
              </a:rPr>
              <a:t>기획의도</a:t>
            </a:r>
            <a:endParaRPr lang="ko-KR" altLang="en-US" sz="7200">
              <a:latin typeface="나눔바른고딕"/>
            </a:endParaRPr>
          </a:p>
        </p:txBody>
      </p:sp>
      <p:sp>
        <p:nvSpPr>
          <p:cNvPr id="22" name="내용 개체 틀 19"/>
          <p:cNvSpPr>
            <a:spLocks noGrp="1"/>
          </p:cNvSpPr>
          <p:nvPr>
            <p:ph idx="1"/>
          </p:nvPr>
        </p:nvSpPr>
        <p:spPr>
          <a:xfrm>
            <a:off x="823595" y="2348865"/>
            <a:ext cx="10755630" cy="3445510"/>
          </a:xfrm>
          <a:noFill/>
          <a:ln w="57150">
            <a:solidFill>
              <a:srgbClr val="00b050"/>
            </a:solidFill>
          </a:ln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914400" eaLnBrk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ko-KR" sz="3600" b="1" cap="none">
                <a:latin typeface="나눔고딕"/>
                <a:ea typeface="나눔고딕"/>
              </a:rPr>
              <a:t>개인 카페의 경우 재고관리나 회원관리에 관하여 </a:t>
            </a:r>
            <a:endParaRPr lang="en-US" altLang="ko-KR" sz="3600" b="1" cap="none">
              <a:latin typeface="나눔고딕"/>
              <a:ea typeface="나눔고딕"/>
            </a:endParaRPr>
          </a:p>
          <a:p>
            <a:pPr marL="0" indent="0" algn="l" defTabSz="914400" eaLnBrk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ko-KR" sz="3600" b="1" cap="none">
                <a:latin typeface="나눔고딕"/>
                <a:ea typeface="나눔고딕"/>
              </a:rPr>
              <a:t>어려움이 있기 때문에 조금 더 편안한 환경을 </a:t>
            </a:r>
            <a:endParaRPr lang="en-US" altLang="ko-KR" sz="3600" b="1" cap="none">
              <a:latin typeface="나눔고딕"/>
              <a:ea typeface="나눔고딕"/>
            </a:endParaRPr>
          </a:p>
          <a:p>
            <a:pPr marL="0" indent="0" algn="l" defTabSz="914400" eaLnBrk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ko-KR" sz="3600" b="1" cap="none">
                <a:latin typeface="나눔고딕"/>
                <a:ea typeface="나눔고딕"/>
              </a:rPr>
              <a:t>제공하고자 제작. </a:t>
            </a:r>
            <a:endParaRPr lang="ko-KR" altLang="en-US" sz="3600" b="1" cap="none">
              <a:latin typeface="나눔고딕"/>
              <a:ea typeface="나눔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2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3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4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5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6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7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8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9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1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1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2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3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4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5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6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7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8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9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2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2" presetClass="entr" presetSubtype="0" fill="hold" grpId="2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2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2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2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42" presetClass="entr" presetSubtype="0" fill="hold" grpId="2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42" presetClass="entr" presetSubtype="0" fill="hold" grpId="2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42" presetClass="entr" presetSubtype="0" fill="hold" grpId="2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2" grpId="1"/>
      <p:bldP spid="13" grpId="2"/>
      <p:bldP spid="14" grpId="3"/>
      <p:bldP spid="15" grpId="4"/>
      <p:bldP spid="16" grpId="5"/>
      <p:bldP spid="17" grpId="6"/>
      <p:bldP spid="18" grpId="7"/>
      <p:bldP spid="19" grpId="8"/>
      <p:bldP spid="20" grpId="9"/>
      <p:bldP spid="21" grpId="10"/>
      <p:bldP spid="2" grpId="11"/>
      <p:bldP spid="12" grpId="12"/>
      <p:bldP spid="13" grpId="13"/>
      <p:bldP spid="14" grpId="14"/>
      <p:bldP spid="15" grpId="15"/>
      <p:bldP spid="16" grpId="16"/>
      <p:bldP spid="17" grpId="17"/>
      <p:bldP spid="18" grpId="18"/>
      <p:bldP spid="19" grpId="19"/>
      <p:bldP spid="20" grpId="20"/>
      <p:bldP spid="22" grpId="21" uiExpand="1" build="p" animBg="1"/>
    </p:bldLst>
  </p:timing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 rot="0">
            <a:off x="839470" y="835025"/>
            <a:ext cx="10724515" cy="1075055"/>
            <a:chOff x="839470" y="835025"/>
            <a:chExt cx="10724515" cy="1075055"/>
          </a:xfrm>
        </p:grpSpPr>
        <p:sp>
          <p:nvSpPr>
            <p:cNvPr id="10" name="직사각형 9"/>
            <p:cNvSpPr/>
            <p:nvPr/>
          </p:nvSpPr>
          <p:spPr>
            <a:xfrm>
              <a:off x="8928100" y="837565"/>
              <a:ext cx="2605405" cy="1036955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 sz="3600"/>
                <a:t>검      색</a:t>
              </a:r>
              <a:endParaRPr lang="ko-KR" altLang="en-US" sz="3600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839470" y="835025"/>
              <a:ext cx="10724515" cy="1075055"/>
            </a:xfrm>
            <a:prstGeom prst="rect">
              <a:avLst/>
            </a:prstGeom>
            <a:noFill/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14" name="제목 1"/>
          <p:cNvSpPr txBox="1"/>
          <p:nvPr/>
        </p:nvSpPr>
        <p:spPr>
          <a:xfrm>
            <a:off x="983615" y="796290"/>
            <a:ext cx="208597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 algn="ctr" defTabSz="914400" latinLnBrk="1">
              <a:buNone/>
              <a:defRPr lang="ko-KR" sz="4400" baseline="0" smtClean="0">
                <a:solidFill>
                  <a:srgbClr val="000000"/>
                </a:solidFill>
                <a:latin typeface="±¼¸²"/>
                <a:ea typeface="±¼¸²"/>
              </a:defRPr>
            </a:lvl1pPr>
          </a:lstStyle>
          <a:p>
            <a:pPr algn="l">
              <a:defRPr/>
            </a:pPr>
            <a:endParaRPr lang="ko-KR" altLang="en-US" sz="7200">
              <a:latin typeface="나눔바른고딕"/>
            </a:endParaRPr>
          </a:p>
        </p:txBody>
      </p:sp>
      <p:graphicFrame>
        <p:nvGraphicFramePr>
          <p:cNvPr id="8" name="내용 개체 틀 4"/>
          <p:cNvGraphicFramePr>
            <a:graphicFrameLocks noGrp="1"/>
          </p:cNvGraphicFramePr>
          <p:nvPr>
            <p:ph idx="1"/>
          </p:nvPr>
        </p:nvGraphicFramePr>
        <p:xfrm>
          <a:off x="823913" y="2349500"/>
          <a:ext cx="10925442" cy="3816426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185088"/>
                <a:gridCol w="2185088"/>
                <a:gridCol w="2185088"/>
                <a:gridCol w="2185088"/>
                <a:gridCol w="1092545"/>
                <a:gridCol w="1092545"/>
              </a:tblGrid>
              <a:tr h="395141">
                <a:tc>
                  <a:txBody>
                    <a:bodyPr vert="horz" lIns="90011" tIns="46768" rIns="90011" bIns="46768" anchor="t" anchorCtr="0"/>
                    <a:p>
                      <a:pPr algn="l">
                        <a:defRPr/>
                      </a:pPr>
                      <a:r>
                        <a:rPr lang="ko-KR" altLang="en-US">
                          <a:effectLst/>
                        </a:rPr>
                        <a:t> </a:t>
                      </a:r>
                      <a:endParaRPr lang="ko-KR" altLang="en-US" b="1">
                        <a:effectLst/>
                      </a:endParaRPr>
                    </a:p>
                  </a:txBody>
                  <a:tcPr marL="90011" marR="90011" marT="46768" marB="46768">
                    <a:solidFill>
                      <a:srgbClr val="00b050"/>
                    </a:solidFill>
                  </a:tcPr>
                </a:tc>
                <a:tc>
                  <a:txBody>
                    <a:bodyPr vert="horz" lIns="90011" tIns="46768" rIns="90011" bIns="46768" anchor="t" anchorCtr="0"/>
                    <a:p>
                      <a:pPr algn="ctr">
                        <a:defRPr/>
                      </a:pPr>
                      <a:r>
                        <a:rPr lang="en-US" altLang="ko-KR">
                          <a:effectLst/>
                        </a:rPr>
                        <a:t>1</a:t>
                      </a:r>
                      <a:r>
                        <a:rPr lang="ko-KR" altLang="en-US">
                          <a:effectLst/>
                        </a:rPr>
                        <a:t>주</a:t>
                      </a:r>
                      <a:endParaRPr lang="ko-KR" altLang="en-US" b="1">
                        <a:effectLst/>
                      </a:endParaRPr>
                    </a:p>
                  </a:txBody>
                  <a:tcPr marL="90011" marR="90011" marT="46768" marB="46768">
                    <a:solidFill>
                      <a:srgbClr val="00b050"/>
                    </a:solidFill>
                  </a:tcPr>
                </a:tc>
                <a:tc>
                  <a:txBody>
                    <a:bodyPr vert="horz" lIns="90011" tIns="46768" rIns="90011" bIns="46768" anchor="t" anchorCtr="0"/>
                    <a:p>
                      <a:pPr algn="ctr">
                        <a:defRPr/>
                      </a:pPr>
                      <a:r>
                        <a:rPr lang="en-US" altLang="ko-KR">
                          <a:effectLst/>
                        </a:rPr>
                        <a:t>2</a:t>
                      </a:r>
                      <a:r>
                        <a:rPr lang="ko-KR" altLang="en-US">
                          <a:effectLst/>
                        </a:rPr>
                        <a:t>주</a:t>
                      </a:r>
                      <a:endParaRPr lang="ko-KR" altLang="en-US" b="1">
                        <a:effectLst/>
                      </a:endParaRPr>
                    </a:p>
                  </a:txBody>
                  <a:tcPr marL="90011" marR="90011" marT="46768" marB="46768">
                    <a:solidFill>
                      <a:srgbClr val="00b050"/>
                    </a:solidFill>
                  </a:tcPr>
                </a:tc>
                <a:tc>
                  <a:txBody>
                    <a:bodyPr vert="horz" lIns="90011" tIns="46768" rIns="90011" bIns="46768" anchor="t" anchorCtr="0"/>
                    <a:p>
                      <a:pPr algn="ctr">
                        <a:defRPr/>
                      </a:pPr>
                      <a:r>
                        <a:rPr lang="en-US" altLang="ko-KR">
                          <a:effectLst/>
                        </a:rPr>
                        <a:t>3</a:t>
                      </a:r>
                      <a:r>
                        <a:rPr lang="ko-KR" altLang="en-US">
                          <a:effectLst/>
                        </a:rPr>
                        <a:t>주</a:t>
                      </a:r>
                      <a:endParaRPr lang="ko-KR" altLang="en-US" b="1">
                        <a:effectLst/>
                      </a:endParaRPr>
                    </a:p>
                  </a:txBody>
                  <a:tcPr marL="90011" marR="90011" marT="46768" marB="46768">
                    <a:solidFill>
                      <a:srgbClr val="00b050"/>
                    </a:solidFill>
                  </a:tcPr>
                </a:tc>
                <a:tc gridSpan="2">
                  <a:txBody>
                    <a:bodyPr vert="horz" lIns="90011" tIns="46768" rIns="90011" bIns="46768" anchor="t" anchorCtr="0"/>
                    <a:p>
                      <a:pPr algn="ctr">
                        <a:defRPr/>
                      </a:pPr>
                      <a:r>
                        <a:rPr lang="en-US" altLang="ko-KR">
                          <a:effectLst/>
                        </a:rPr>
                        <a:t>4</a:t>
                      </a:r>
                      <a:r>
                        <a:rPr lang="ko-KR" altLang="en-US">
                          <a:effectLst/>
                        </a:rPr>
                        <a:t>주</a:t>
                      </a:r>
                      <a:endParaRPr lang="ko-KR" altLang="en-US" b="1">
                        <a:effectLst/>
                      </a:endParaRPr>
                    </a:p>
                  </a:txBody>
                  <a:tcPr marL="90011" marR="90011" marT="46768" marB="46768">
                    <a:solidFill>
                      <a:srgbClr val="00b050"/>
                    </a:solidFill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684257">
                <a:tc>
                  <a:txBody>
                    <a:bodyPr vert="horz" lIns="90011" tIns="46768" rIns="90011" bIns="46768" anchor="t" anchorCtr="0"/>
                    <a:p>
                      <a:pPr algn="ctr">
                        <a:defRPr/>
                      </a:pPr>
                      <a:r>
                        <a:rPr lang="ko-KR" altLang="en-US">
                          <a:effectLst/>
                          <a:latin typeface="나눔바른고딕"/>
                          <a:ea typeface="나눔바른고딕"/>
                        </a:rPr>
                        <a:t>화면구조구성</a:t>
                      </a:r>
                      <a:r>
                        <a:rPr lang="en-US" altLang="ko-KR">
                          <a:effectLst/>
                          <a:latin typeface="나눔바른고딕"/>
                          <a:ea typeface="나눔바른고딕"/>
                        </a:rPr>
                        <a:t>,</a:t>
                      </a:r>
                      <a:endParaRPr lang="en-US" altLang="ko-KR">
                        <a:effectLst/>
                        <a:latin typeface="나눔바른고딕"/>
                      </a:endParaRPr>
                    </a:p>
                    <a:p>
                      <a:pPr algn="ctr">
                        <a:defRPr/>
                      </a:pPr>
                      <a:r>
                        <a:rPr lang="ko-KR" altLang="en-US">
                          <a:effectLst/>
                          <a:latin typeface="나눔바른고딕"/>
                          <a:ea typeface="나눔바른고딕"/>
                        </a:rPr>
                        <a:t>화면분담</a:t>
                      </a:r>
                      <a:endParaRPr lang="ko-KR" altLang="en-US" b="0">
                        <a:effectLst/>
                        <a:latin typeface="나눔바른고딕"/>
                      </a:endParaRPr>
                    </a:p>
                  </a:txBody>
                  <a:tcPr marL="90011" marR="90011" marT="46768" marB="46768"/>
                </a:tc>
                <a:tc>
                  <a:txBody>
                    <a:bodyPr vert="horz" lIns="90011" tIns="46768" rIns="90011" bIns="46768" anchor="t" anchorCtr="0"/>
                    <a:p>
                      <a:pPr algn="l">
                        <a:defRPr/>
                      </a:pPr>
                      <a:endParaRPr lang="ko-KR" altLang="en-US" b="0">
                        <a:effectLst/>
                      </a:endParaRPr>
                    </a:p>
                  </a:txBody>
                  <a:tcPr marL="90011" marR="90011" marT="46768" marB="46768">
                    <a:solidFill>
                      <a:srgbClr val="0070c0"/>
                    </a:solidFill>
                  </a:tcPr>
                </a:tc>
                <a:tc>
                  <a:txBody>
                    <a:bodyPr vert="horz" lIns="90011" tIns="46768" rIns="90011" bIns="46768" anchor="t" anchorCtr="0"/>
                    <a:p>
                      <a:pPr algn="l">
                        <a:defRPr/>
                      </a:pPr>
                      <a:r>
                        <a:rPr lang="ko-KR" altLang="en-US">
                          <a:effectLst/>
                        </a:rPr>
                        <a:t> </a:t>
                      </a:r>
                      <a:endParaRPr lang="ko-KR" altLang="en-US" b="0">
                        <a:effectLst/>
                      </a:endParaRPr>
                    </a:p>
                  </a:txBody>
                  <a:tcPr marL="90011" marR="90011" marT="46768" marB="46768">
                    <a:solidFill>
                      <a:schemeClr val="bg1"/>
                    </a:solidFill>
                  </a:tcPr>
                </a:tc>
                <a:tc>
                  <a:txBody>
                    <a:bodyPr vert="horz" lIns="90011" tIns="46768" rIns="90011" bIns="46768" anchor="t" anchorCtr="0"/>
                    <a:p>
                      <a:pPr algn="l">
                        <a:defRPr/>
                      </a:pPr>
                      <a:r>
                        <a:rPr lang="ko-KR" altLang="en-US">
                          <a:effectLst/>
                        </a:rPr>
                        <a:t> </a:t>
                      </a:r>
                      <a:endParaRPr lang="ko-KR" altLang="en-US" b="0">
                        <a:effectLst/>
                      </a:endParaRPr>
                    </a:p>
                  </a:txBody>
                  <a:tcPr marL="90011" marR="90011" marT="46768" marB="46768">
                    <a:solidFill>
                      <a:schemeClr val="bg1"/>
                    </a:solidFill>
                  </a:tcPr>
                </a:tc>
                <a:tc rowSpan="2" gridSpan="2">
                  <a:txBody>
                    <a:bodyPr vert="horz" lIns="90011" tIns="46768" rIns="90011" bIns="46768" anchor="t" anchorCtr="0"/>
                    <a:p>
                      <a:pPr algn="l">
                        <a:defRPr/>
                      </a:pPr>
                      <a:r>
                        <a:rPr lang="ko-KR" altLang="en-US">
                          <a:effectLst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  <a:p>
                      <a:pPr algn="l">
                        <a:defRPr/>
                      </a:pPr>
                      <a:r>
                        <a:rPr lang="ko-KR" altLang="en-US">
                          <a:effectLst/>
                        </a:rPr>
                        <a:t> </a:t>
                      </a:r>
                      <a:endParaRPr lang="ko-KR" altLang="en-US" b="0">
                        <a:effectLst/>
                      </a:endParaRPr>
                    </a:p>
                  </a:txBody>
                  <a:tcPr marL="90011" marR="90011" marT="46768" marB="46768"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684257">
                <a:tc>
                  <a:txBody>
                    <a:bodyPr vert="horz" lIns="90011" tIns="46768" rIns="90011" bIns="46768" anchor="t" anchorCtr="0"/>
                    <a:p>
                      <a:pPr algn="ctr">
                        <a:defRPr/>
                      </a:pPr>
                      <a:r>
                        <a:rPr lang="ko-KR" altLang="en-US">
                          <a:effectLst/>
                          <a:latin typeface="나눔바른고딕"/>
                          <a:ea typeface="나눔바른고딕"/>
                        </a:rPr>
                        <a:t>코딩 및 화면 디자인</a:t>
                      </a:r>
                      <a:endParaRPr lang="ko-KR" altLang="en-US" b="0">
                        <a:effectLst/>
                        <a:latin typeface="나눔바른고딕"/>
                      </a:endParaRPr>
                    </a:p>
                  </a:txBody>
                  <a:tcPr marL="90011" marR="90011" marT="46768" marB="46768"/>
                </a:tc>
                <a:tc gridSpan="3">
                  <a:txBody>
                    <a:bodyPr vert="horz" lIns="90011" tIns="46768" rIns="90011" bIns="46768" anchor="t" anchorCtr="0"/>
                    <a:p>
                      <a:pPr algn="l">
                        <a:defRPr/>
                      </a:pPr>
                      <a:r>
                        <a:rPr lang="ko-KR" altLang="en-US">
                          <a:effectLst/>
                        </a:rPr>
                        <a:t> </a:t>
                      </a:r>
                      <a:endParaRPr lang="ko-KR" altLang="en-US" b="0">
                        <a:effectLst/>
                      </a:endParaRPr>
                    </a:p>
                  </a:txBody>
                  <a:tcPr marL="90011" marR="90011" marT="46768" marB="46768"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  <a:tc gridSpan="2" vMerge="1">
                  <a:txBody>
                    <a:bodyPr/>
                    <a:p>
                      <a:pPr algn="l">
                        <a:defRPr/>
                      </a:pPr>
                      <a:endParaRPr lang="ko-KR" altLang="en-US" b="0">
                        <a:effectLst/>
                      </a:endParaRPr>
                    </a:p>
                  </a:txBody>
                  <a:tcPr marL="90011" marR="90011" marT="46768" marB="46768"/>
                </a:tc>
                <a:tc hMerge="1" v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  <a:tr h="684257">
                <a:tc>
                  <a:txBody>
                    <a:bodyPr vert="horz" lIns="90011" tIns="46768" rIns="90011" bIns="46768" anchor="t" anchorCtr="0"/>
                    <a:p>
                      <a:pPr algn="ctr">
                        <a:defRPr/>
                      </a:pPr>
                      <a:r>
                        <a:rPr lang="ko-KR" altLang="en-US">
                          <a:effectLst/>
                          <a:latin typeface="나눔바른고딕"/>
                          <a:ea typeface="나눔바른고딕"/>
                        </a:rPr>
                        <a:t>화면 연결 및 수정</a:t>
                      </a:r>
                      <a:endParaRPr lang="ko-KR" altLang="en-US" b="0">
                        <a:effectLst/>
                        <a:latin typeface="나눔바른고딕"/>
                      </a:endParaRPr>
                    </a:p>
                  </a:txBody>
                  <a:tcPr marL="90011" marR="90011" marT="46768" marB="46768"/>
                </a:tc>
                <a:tc rowSpan="3" gridSpan="2">
                  <a:txBody>
                    <a:bodyPr vert="horz" lIns="90011" tIns="46768" rIns="90011" bIns="46768" anchor="t" anchorCtr="0"/>
                    <a:p>
                      <a:pPr algn="l">
                        <a:defRPr/>
                      </a:pPr>
                      <a:r>
                        <a:rPr lang="ko-KR" altLang="en-US">
                          <a:effectLst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  <a:p>
                      <a:pPr algn="l">
                        <a:defRPr/>
                      </a:pPr>
                      <a:r>
                        <a:rPr lang="ko-KR" altLang="en-US">
                          <a:effectLst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  <a:p>
                      <a:pPr algn="l">
                        <a:defRPr/>
                      </a:pPr>
                      <a:r>
                        <a:rPr lang="ko-KR" altLang="en-US">
                          <a:effectLst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  <a:p>
                      <a:pPr algn="l">
                        <a:defRPr/>
                      </a:pPr>
                      <a:r>
                        <a:rPr lang="ko-KR" altLang="en-US">
                          <a:effectLst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  <a:p>
                      <a:pPr algn="l">
                        <a:defRPr/>
                      </a:pPr>
                      <a:r>
                        <a:rPr lang="ko-KR" altLang="en-US">
                          <a:effectLst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  <a:p>
                      <a:pPr algn="l">
                        <a:defRPr/>
                      </a:pPr>
                      <a:r>
                        <a:rPr lang="ko-KR" altLang="en-US">
                          <a:effectLst/>
                        </a:rPr>
                        <a:t> </a:t>
                      </a:r>
                      <a:endParaRPr lang="ko-KR" altLang="en-US" b="0">
                        <a:effectLst/>
                      </a:endParaRPr>
                    </a:p>
                  </a:txBody>
                  <a:tcPr marL="90011" marR="90011" marT="46768" marB="46768">
                    <a:solidFill>
                      <a:schemeClr val="bg1"/>
                    </a:solidFill>
                  </a:tcPr>
                </a:tc>
                <a:tc rowSpan="3" hMerge="1">
                  <a:txBody>
                    <a:bodyPr/>
                    <a:p>
                      <a:pPr algn="l">
                        <a:defRPr/>
                      </a:pPr>
                      <a:endParaRPr lang="ko-KR" altLang="en-US" b="0">
                        <a:effectLst/>
                      </a:endParaRPr>
                    </a:p>
                  </a:txBody>
                  <a:tcPr marL="90011" marR="90011" marT="46768" marB="46768"/>
                </a:tc>
                <a:tc gridSpan="2">
                  <a:txBody>
                    <a:bodyPr vert="horz" lIns="90011" tIns="46768" rIns="90011" bIns="46768" anchor="t" anchorCtr="0"/>
                    <a:p>
                      <a:pPr algn="l">
                        <a:defRPr/>
                      </a:pPr>
                      <a:r>
                        <a:rPr lang="ko-KR" altLang="en-US">
                          <a:effectLst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  <a:p>
                      <a:pPr algn="l">
                        <a:defRPr/>
                      </a:pPr>
                      <a:r>
                        <a:rPr lang="ko-KR" altLang="en-US">
                          <a:effectLst/>
                        </a:rPr>
                        <a:t> </a:t>
                      </a:r>
                      <a:endParaRPr lang="ko-KR" altLang="en-US" b="0">
                        <a:effectLst/>
                      </a:endParaRPr>
                    </a:p>
                  </a:txBody>
                  <a:tcPr marL="90011" marR="90011" marT="46768" marB="4676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p>
                      <a:pPr algn="l">
                        <a:defRPr/>
                      </a:pPr>
                      <a:endParaRPr lang="ko-KR" altLang="en-US" b="0">
                        <a:effectLst/>
                      </a:endParaRPr>
                    </a:p>
                  </a:txBody>
                  <a:tcPr marL="90011" marR="90011" marT="46768" marB="4676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solidFill>
                      <a:srgbClr val="0070c0"/>
                    </a:solidFill>
                  </a:tcPr>
                </a:tc>
                <a:tc rowSpan="2">
                  <a:txBody>
                    <a:bodyPr vert="horz" lIns="90011" tIns="46768" rIns="90011" bIns="46768" anchor="t" anchorCtr="0"/>
                    <a:p>
                      <a:pPr algn="l">
                        <a:defRPr/>
                      </a:pPr>
                      <a:endParaRPr lang="ko-KR" altLang="en-US" b="0">
                        <a:effectLst/>
                      </a:endParaRPr>
                    </a:p>
                  </a:txBody>
                  <a:tcPr marL="90011" marR="90011" marT="46768" marB="4676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solidFill>
                      <a:schemeClr val="bg1"/>
                    </a:solidFill>
                  </a:tcPr>
                </a:tc>
              </a:tr>
              <a:tr h="684257">
                <a:tc>
                  <a:txBody>
                    <a:bodyPr vert="horz" lIns="90011" tIns="46768" rIns="90011" bIns="46768" anchor="t" anchorCtr="0"/>
                    <a:p>
                      <a:pPr algn="ctr">
                        <a:defRPr/>
                      </a:pPr>
                      <a:r>
                        <a:rPr lang="en-US" altLang="ko-KR">
                          <a:effectLst/>
                          <a:latin typeface="나눔바른고딕"/>
                          <a:ea typeface="나눔바른고딕"/>
                        </a:rPr>
                        <a:t>chart </a:t>
                      </a:r>
                      <a:r>
                        <a:rPr lang="ko-KR" altLang="en-US">
                          <a:effectLst/>
                          <a:latin typeface="나눔바른고딕"/>
                          <a:ea typeface="나눔바른고딕"/>
                        </a:rPr>
                        <a:t>작성 및 최종수정</a:t>
                      </a:r>
                      <a:endParaRPr lang="ko-KR" altLang="en-US" b="0">
                        <a:effectLst/>
                        <a:latin typeface="나눔바른고딕"/>
                      </a:endParaRPr>
                    </a:p>
                  </a:txBody>
                  <a:tcPr marL="90011" marR="90011" marT="46768" marB="46768"/>
                </a:tc>
                <a:tc gridSpan="2" vMerge="1">
                  <a:txBody>
                    <a:bodyPr/>
                    <a:p>
                      <a:pPr algn="l">
                        <a:defRPr/>
                      </a:pPr>
                      <a:endParaRPr lang="ko-KR" altLang="en-US" b="0">
                        <a:effectLst/>
                      </a:endParaRPr>
                    </a:p>
                  </a:txBody>
                  <a:tcPr marL="90011" marR="90011" marT="46768" marB="46768"/>
                </a:tc>
                <a:tc hMerge="1" vMerge="1">
                  <a:txBody>
                    <a:bodyPr/>
                    <a:p>
                      <a:pPr algn="l">
                        <a:defRPr/>
                      </a:pPr>
                      <a:endParaRPr lang="ko-KR" altLang="en-US" b="0">
                        <a:effectLst/>
                      </a:endParaRPr>
                    </a:p>
                  </a:txBody>
                  <a:tcPr marL="90011" marR="90011" marT="46768" marB="46768"/>
                </a:tc>
                <a:tc gridSpan="2">
                  <a:txBody>
                    <a:bodyPr vert="horz" lIns="90011" tIns="46768" rIns="90011" bIns="46768" anchor="t" anchorCtr="0"/>
                    <a:p>
                      <a:pPr algn="l">
                        <a:defRPr/>
                      </a:pPr>
                      <a:r>
                        <a:rPr lang="ko-KR" altLang="en-US">
                          <a:effectLst/>
                        </a:rPr>
                        <a:t> </a:t>
                      </a:r>
                      <a:endParaRPr lang="ko-KR" altLang="en-US">
                        <a:effectLst/>
                      </a:endParaRPr>
                    </a:p>
                    <a:p>
                      <a:pPr algn="l">
                        <a:defRPr/>
                      </a:pPr>
                      <a:r>
                        <a:rPr lang="ko-KR" altLang="en-US">
                          <a:effectLst/>
                        </a:rPr>
                        <a:t> </a:t>
                      </a:r>
                      <a:endParaRPr lang="ko-KR" altLang="en-US" b="0">
                        <a:effectLst/>
                      </a:endParaRPr>
                    </a:p>
                  </a:txBody>
                  <a:tcPr marL="90011" marR="90011" marT="46768" marB="4676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p>
                      <a:pPr algn="l">
                        <a:defRPr/>
                      </a:pPr>
                      <a:endParaRPr lang="ko-KR" altLang="en-US" b="0">
                        <a:effectLst/>
                      </a:endParaRPr>
                    </a:p>
                  </a:txBody>
                  <a:tcPr marL="90011" marR="90011" marT="46768" marB="46768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solidFill>
                      <a:srgbClr val="0070c0"/>
                    </a:solidFill>
                  </a:tcPr>
                </a:tc>
                <a:tc vMerge="1">
                  <a:txBody>
                    <a:bodyPr/>
                    <a:p>
                      <a:pPr algn="l">
                        <a:defRPr/>
                      </a:pPr>
                      <a:endParaRPr lang="ko-KR" altLang="en-US" b="0">
                        <a:effectLst/>
                      </a:endParaRPr>
                    </a:p>
                  </a:txBody>
                  <a:tcPr marL="90011" marR="90011" marT="46768" marB="4676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</a:tcPr>
                </a:tc>
              </a:tr>
              <a:tr h="684257">
                <a:tc>
                  <a:txBody>
                    <a:bodyPr vert="horz" lIns="90011" tIns="46768" rIns="90011" bIns="46768" anchor="t" anchorCtr="0"/>
                    <a:p>
                      <a:pPr algn="ctr">
                        <a:defRPr/>
                      </a:pPr>
                      <a:r>
                        <a:rPr lang="ko-KR" altLang="en-US">
                          <a:effectLst/>
                          <a:latin typeface="나눔바른고딕"/>
                          <a:ea typeface="나눔바른고딕"/>
                        </a:rPr>
                        <a:t>최종테스트및 </a:t>
                      </a:r>
                      <a:endParaRPr lang="ko-KR" altLang="en-US">
                        <a:effectLst/>
                        <a:latin typeface="나눔바른고딕"/>
                      </a:endParaRPr>
                    </a:p>
                    <a:p>
                      <a:pPr algn="ctr">
                        <a:defRPr/>
                      </a:pPr>
                      <a:r>
                        <a:rPr lang="ko-KR" altLang="en-US">
                          <a:effectLst/>
                          <a:latin typeface="나눔바른고딕"/>
                          <a:ea typeface="나눔바른고딕"/>
                        </a:rPr>
                        <a:t>발표자료준비</a:t>
                      </a:r>
                      <a:endParaRPr lang="ko-KR" altLang="en-US" b="0">
                        <a:effectLst/>
                        <a:latin typeface="나눔바른고딕"/>
                      </a:endParaRPr>
                    </a:p>
                  </a:txBody>
                  <a:tcPr marL="90011" marR="90011" marT="46768" marB="46768"/>
                </a:tc>
                <a:tc gridSpan="2" vMerge="1">
                  <a:txBody>
                    <a:bodyPr/>
                    <a:p>
                      <a:pPr algn="l">
                        <a:defRPr/>
                      </a:pPr>
                      <a:endParaRPr lang="ko-KR" altLang="en-US" b="0">
                        <a:effectLst/>
                      </a:endParaRPr>
                    </a:p>
                  </a:txBody>
                  <a:tcPr marL="90011" marR="90011" marT="46768" marB="46768"/>
                </a:tc>
                <a:tc hMerge="1" vMerge="1">
                  <a:txBody>
                    <a:bodyPr/>
                    <a:p>
                      <a:pPr algn="l">
                        <a:defRPr/>
                      </a:pPr>
                      <a:endParaRPr lang="ko-KR" altLang="en-US" b="0">
                        <a:effectLst/>
                      </a:endParaRPr>
                    </a:p>
                  </a:txBody>
                  <a:tcPr marL="90011" marR="90011" marT="46768" marB="46768"/>
                </a:tc>
                <a:tc>
                  <a:txBody>
                    <a:bodyPr vert="horz" lIns="90011" tIns="46768" rIns="90011" bIns="46768" anchor="t" anchorCtr="0"/>
                    <a:p>
                      <a:pPr algn="l">
                        <a:defRPr/>
                      </a:pPr>
                      <a:r>
                        <a:rPr lang="ko-KR" altLang="en-US">
                          <a:effectLst/>
                        </a:rPr>
                        <a:t> </a:t>
                      </a:r>
                      <a:endParaRPr lang="ko-KR" altLang="en-US" b="0">
                        <a:effectLst/>
                      </a:endParaRPr>
                    </a:p>
                  </a:txBody>
                  <a:tcPr marL="90011" marR="90011" marT="46768" marB="46768">
                    <a:solidFill>
                      <a:schemeClr val="bg1"/>
                    </a:solidFill>
                  </a:tcPr>
                </a:tc>
                <a:tc gridSpan="2">
                  <a:txBody>
                    <a:bodyPr vert="horz" lIns="90011" tIns="46768" rIns="90011" bIns="46768" anchor="t" anchorCtr="0"/>
                    <a:p>
                      <a:pPr algn="l">
                        <a:defRPr/>
                      </a:pPr>
                      <a:r>
                        <a:rPr lang="ko-KR" altLang="en-US">
                          <a:effectLst/>
                        </a:rPr>
                        <a:t> </a:t>
                      </a:r>
                      <a:endParaRPr lang="ko-KR" altLang="en-US" b="0">
                        <a:effectLst/>
                      </a:endParaRPr>
                    </a:p>
                  </a:txBody>
                  <a:tcPr marL="90011" marR="90011" marT="46768" marB="46768"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p>
                      <a:pPr latinLnBrk="1">
                        <a:defRPr/>
                      </a:pPr>
                      <a:endParaRPr lang="ko-KR" altLang="en-US"/>
                    </a:p>
                  </a:txBody>
                  <a:tcPr marL="91440" marR="91440"/>
                </a:tc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983615" y="906780"/>
            <a:ext cx="793750" cy="91059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5400">
                <a:latin typeface="나눔바른고딕"/>
                <a:ea typeface="나눔바른고딕"/>
              </a:rPr>
              <a:t>ㄱ</a:t>
            </a:r>
            <a:endParaRPr lang="ko-KR" altLang="en-US" sz="5400">
              <a:latin typeface="나눔바른고딕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83615" y="906780"/>
            <a:ext cx="793750" cy="91059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5400">
                <a:latin typeface="나눔바른고딕"/>
                <a:ea typeface="나눔바른고딕"/>
              </a:rPr>
              <a:t>개</a:t>
            </a:r>
            <a:endParaRPr lang="ko-KR" altLang="en-US" sz="5400">
              <a:latin typeface="나눔바른고딕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83615" y="906780"/>
            <a:ext cx="1403350" cy="91059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5400">
                <a:latin typeface="나눔바른고딕"/>
                <a:ea typeface="나눔바른고딕"/>
              </a:rPr>
              <a:t>개ㅂ</a:t>
            </a:r>
            <a:endParaRPr lang="ko-KR" altLang="en-US" sz="5400">
              <a:latin typeface="나눔바른고딕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83615" y="906780"/>
            <a:ext cx="1403350" cy="91059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5400">
                <a:latin typeface="나눔바른고딕"/>
                <a:ea typeface="나눔바른고딕"/>
              </a:rPr>
              <a:t>개바</a:t>
            </a:r>
            <a:endParaRPr lang="ko-KR" altLang="en-US" sz="5400">
              <a:latin typeface="나눔바른고딕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83615" y="906780"/>
            <a:ext cx="1403350" cy="91059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5400">
                <a:latin typeface="나눔바른고딕"/>
                <a:ea typeface="나눔바른고딕"/>
              </a:rPr>
              <a:t>개발</a:t>
            </a:r>
            <a:endParaRPr lang="ko-KR" altLang="en-US" sz="5400">
              <a:latin typeface="나눔바른고딕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983615" y="906780"/>
            <a:ext cx="2022475" cy="91059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5400">
                <a:latin typeface="나눔바른고딕"/>
                <a:ea typeface="나눔바른고딕"/>
              </a:rPr>
              <a:t>개발ㅇ</a:t>
            </a:r>
            <a:endParaRPr lang="ko-KR" altLang="en-US" sz="5400">
              <a:latin typeface="나눔바른고딕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983615" y="906780"/>
            <a:ext cx="2022475" cy="91059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5400">
                <a:latin typeface="나눔바른고딕"/>
                <a:ea typeface="나눔바른고딕"/>
              </a:rPr>
              <a:t>개발이</a:t>
            </a:r>
            <a:endParaRPr lang="ko-KR" altLang="en-US" sz="5400">
              <a:latin typeface="나눔바른고딕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983615" y="906780"/>
            <a:ext cx="2022475" cy="91059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5400">
                <a:latin typeface="나눔바른고딕"/>
                <a:ea typeface="나눔바른고딕"/>
              </a:rPr>
              <a:t>개발일</a:t>
            </a:r>
            <a:endParaRPr lang="ko-KR" altLang="en-US" sz="5400">
              <a:latin typeface="나눔바른고딕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83615" y="906780"/>
            <a:ext cx="2632075" cy="91059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5400">
                <a:latin typeface="나눔바른고딕"/>
                <a:ea typeface="나눔바른고딕"/>
              </a:rPr>
              <a:t>개발일ㅈ</a:t>
            </a:r>
            <a:endParaRPr lang="ko-KR" altLang="en-US" sz="5400">
              <a:latin typeface="나눔바른고딕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983615" y="906780"/>
            <a:ext cx="2632075" cy="91059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5400">
                <a:latin typeface="나눔바른고딕"/>
                <a:ea typeface="나눔바른고딕"/>
              </a:rPr>
              <a:t>개발일저</a:t>
            </a:r>
            <a:endParaRPr lang="ko-KR" altLang="en-US" sz="5400">
              <a:latin typeface="나눔바른고딕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983615" y="906780"/>
            <a:ext cx="2632075" cy="91059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5400">
                <a:latin typeface="나눔바른고딕"/>
                <a:ea typeface="나눔바른고딕"/>
              </a:rPr>
              <a:t>개발일정</a:t>
            </a:r>
            <a:endParaRPr lang="ko-KR" altLang="en-US" sz="5400">
              <a:latin typeface="나눔바른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3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4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5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6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7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8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9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1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xit" presetSubtype="0" fill="hold" grpId="1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xit" presetSubtype="0" fill="hold" grpId="12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grpId="13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xit" presetSubtype="0" fill="hold" grpId="14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xit" presetSubtype="0" fill="hold" grpId="15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xit" presetSubtype="0" fill="hold" grpId="16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xit" presetSubtype="0" fill="hold" grpId="17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xit" presetSubtype="0" fill="hold" grpId="18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xit" presetSubtype="0" fill="hold" grpId="19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xit" presetSubtype="0" fill="hold" grpId="2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2" grpId="1"/>
      <p:bldP spid="13" grpId="2"/>
      <p:bldP spid="15" grpId="3"/>
      <p:bldP spid="16" grpId="4"/>
      <p:bldP spid="17" grpId="5"/>
      <p:bldP spid="18" grpId="6"/>
      <p:bldP spid="19" grpId="7"/>
      <p:bldP spid="20" grpId="8"/>
      <p:bldP spid="21" grpId="9"/>
      <p:bldP spid="23" grpId="10"/>
      <p:bldP spid="2" grpId="11"/>
      <p:bldP spid="12" grpId="12"/>
      <p:bldP spid="13" grpId="13"/>
      <p:bldP spid="15" grpId="14"/>
      <p:bldP spid="16" grpId="15"/>
      <p:bldP spid="17" grpId="16"/>
      <p:bldP spid="18" grpId="17"/>
      <p:bldP spid="19" grpId="18"/>
      <p:bldP spid="20" grpId="19"/>
      <p:bldP spid="21" grpId="20"/>
    </p:bldLst>
  </p:timing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 rot="0">
            <a:off x="839470" y="835025"/>
            <a:ext cx="10724515" cy="1075055"/>
            <a:chOff x="839470" y="835025"/>
            <a:chExt cx="10724515" cy="1075055"/>
          </a:xfrm>
        </p:grpSpPr>
        <p:sp>
          <p:nvSpPr>
            <p:cNvPr id="10" name="직사각형 9"/>
            <p:cNvSpPr/>
            <p:nvPr/>
          </p:nvSpPr>
          <p:spPr>
            <a:xfrm>
              <a:off x="8928100" y="837565"/>
              <a:ext cx="2605405" cy="1036955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 sz="3600"/>
                <a:t>검      색</a:t>
              </a:r>
              <a:endParaRPr lang="ko-KR" altLang="en-US" sz="3600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839470" y="835025"/>
              <a:ext cx="10724515" cy="1075055"/>
            </a:xfrm>
            <a:prstGeom prst="rect">
              <a:avLst/>
            </a:prstGeom>
            <a:noFill/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12" name="제목 1"/>
          <p:cNvSpPr txBox="1"/>
          <p:nvPr/>
        </p:nvSpPr>
        <p:spPr>
          <a:xfrm>
            <a:off x="1055370" y="837565"/>
            <a:ext cx="2085975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 algn="ctr" defTabSz="914400" latinLnBrk="1">
              <a:buNone/>
              <a:defRPr lang="ko-KR" sz="4400" baseline="0" smtClean="0">
                <a:solidFill>
                  <a:srgbClr val="000000"/>
                </a:solidFill>
                <a:latin typeface="±¼¸²"/>
                <a:ea typeface="±¼¸²"/>
              </a:defRPr>
            </a:lvl1pPr>
          </a:lstStyle>
          <a:p>
            <a:pPr algn="l">
              <a:defRPr/>
            </a:pPr>
            <a:endParaRPr lang="ko-KR" altLang="en-US" sz="7200">
              <a:latin typeface="나눔바른고딕"/>
            </a:endParaRPr>
          </a:p>
        </p:txBody>
      </p:sp>
      <p:sp>
        <p:nvSpPr>
          <p:cNvPr id="19" name="제목 1"/>
          <p:cNvSpPr txBox="1"/>
          <p:nvPr/>
        </p:nvSpPr>
        <p:spPr>
          <a:xfrm>
            <a:off x="1055370" y="837565"/>
            <a:ext cx="3566160" cy="1143635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>
            <a:lvl1pPr marL="0" indent="0" algn="ctr" defTabSz="914400" latinLnBrk="1">
              <a:buNone/>
              <a:defRPr lang="ko-KR" sz="4400" baseline="0" smtClean="0">
                <a:solidFill>
                  <a:srgbClr val="000000"/>
                </a:solidFill>
                <a:latin typeface="±¼¸²"/>
                <a:ea typeface="±¼¸²"/>
              </a:defRPr>
            </a:lvl1pPr>
          </a:lstStyle>
          <a:p>
            <a:pPr algn="l">
              <a:defRPr/>
            </a:pPr>
            <a:endParaRPr lang="ko-KR" altLang="en-US" sz="7200">
              <a:latin typeface="나눔바른고딕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61720" y="857250"/>
            <a:ext cx="801370" cy="902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xmlns:mc="http://schemas.openxmlformats.org/markup-compatibility/2006" xmlns:hp="http://schemas.haansoft.com/office/presentation/8.0" lang="ko-KR" altLang="en-US" sz="5400" b="1" mc:Ignorable="hp" hp:hslEmbossed="0"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나눔바른고딕"/>
                <a:ea typeface="나눔바른고딕"/>
              </a:rPr>
              <a:t>ㄱ</a:t>
            </a:r>
            <a:endParaRPr xmlns:mc="http://schemas.openxmlformats.org/markup-compatibility/2006" xmlns:hp="http://schemas.haansoft.com/office/presentation/8.0" lang="ko-KR" altLang="en-US" sz="5400" b="1" mc:Ignorable="hp" hp:hslEmbossed="0"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latin typeface="나눔바른고딕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061720" y="857250"/>
            <a:ext cx="801370" cy="902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xmlns:mc="http://schemas.openxmlformats.org/markup-compatibility/2006" xmlns:hp="http://schemas.haansoft.com/office/presentation/8.0" lang="ko-KR" altLang="en-US" sz="5400" b="1" mc:Ignorable="hp" hp:hslEmbossed="0"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나눔바른고딕"/>
                <a:ea typeface="나눔바른고딕"/>
              </a:rPr>
              <a:t>개</a:t>
            </a:r>
            <a:endParaRPr xmlns:mc="http://schemas.openxmlformats.org/markup-compatibility/2006" xmlns:hp="http://schemas.haansoft.com/office/presentation/8.0" lang="ko-KR" altLang="en-US" sz="5400" b="1" mc:Ignorable="hp" hp:hslEmbossed="0"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latin typeface="나눔바른고딕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061720" y="857250"/>
            <a:ext cx="1410970" cy="902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xmlns:mc="http://schemas.openxmlformats.org/markup-compatibility/2006" xmlns:hp="http://schemas.haansoft.com/office/presentation/8.0" lang="ko-KR" altLang="en-US" sz="5400" b="1" mc:Ignorable="hp" hp:hslEmbossed="0"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나눔바른고딕"/>
                <a:ea typeface="나눔바른고딕"/>
              </a:rPr>
              <a:t>개ㅂ</a:t>
            </a:r>
            <a:endParaRPr xmlns:mc="http://schemas.openxmlformats.org/markup-compatibility/2006" xmlns:hp="http://schemas.haansoft.com/office/presentation/8.0" lang="ko-KR" altLang="en-US" sz="5400" b="1" mc:Ignorable="hp" hp:hslEmbossed="0"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latin typeface="나눔바른고딕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61720" y="857250"/>
            <a:ext cx="1410970" cy="902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xmlns:mc="http://schemas.openxmlformats.org/markup-compatibility/2006" xmlns:hp="http://schemas.haansoft.com/office/presentation/8.0" lang="ko-KR" altLang="en-US" sz="5400" b="1" mc:Ignorable="hp" hp:hslEmbossed="0"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나눔바른고딕"/>
                <a:ea typeface="나눔바른고딕"/>
              </a:rPr>
              <a:t>개바</a:t>
            </a:r>
            <a:endParaRPr xmlns:mc="http://schemas.openxmlformats.org/markup-compatibility/2006" xmlns:hp="http://schemas.haansoft.com/office/presentation/8.0" lang="ko-KR" altLang="en-US" sz="5400" b="1" mc:Ignorable="hp" hp:hslEmbossed="0"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latin typeface="나눔바른고딕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061720" y="857250"/>
            <a:ext cx="1410970" cy="90297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xmlns:mc="http://schemas.openxmlformats.org/markup-compatibility/2006" xmlns:hp="http://schemas.haansoft.com/office/presentation/8.0" lang="ko-KR" altLang="en-US" sz="5400" b="1" mc:Ignorable="hp" hp:hslEmbossed="0"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나눔바른고딕"/>
                <a:ea typeface="나눔바른고딕"/>
              </a:rPr>
              <a:t>개발</a:t>
            </a:r>
            <a:endParaRPr xmlns:mc="http://schemas.openxmlformats.org/markup-compatibility/2006" xmlns:hp="http://schemas.haansoft.com/office/presentation/8.0" lang="ko-KR" altLang="en-US" sz="5400" b="1" mc:Ignorable="hp" hp:hslEmbossed="0"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latin typeface="나눔바른고딕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061720" y="857250"/>
            <a:ext cx="2955925" cy="902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xmlns:mc="http://schemas.openxmlformats.org/markup-compatibility/2006" xmlns:hp="http://schemas.haansoft.com/office/presentation/8.0" lang="ko-KR" altLang="en-US" sz="5400" b="1" mc:Ignorable="hp" hp:hslEmbossed="0"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나눔바른고딕"/>
                <a:ea typeface="나눔바른고딕"/>
              </a:rPr>
              <a:t>개발ㅎ</a:t>
            </a:r>
            <a:endParaRPr xmlns:mc="http://schemas.openxmlformats.org/markup-compatibility/2006" xmlns:hp="http://schemas.haansoft.com/office/presentation/8.0" lang="ko-KR" altLang="en-US" sz="5400" b="1" mc:Ignorable="hp" hp:hslEmbossed="0"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latin typeface="나눔바른고딕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061720" y="857250"/>
            <a:ext cx="2955925" cy="902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xmlns:mc="http://schemas.openxmlformats.org/markup-compatibility/2006" xmlns:hp="http://schemas.haansoft.com/office/presentation/8.0" lang="ko-KR" altLang="en-US" sz="5400" b="1" mc:Ignorable="hp" hp:hslEmbossed="0"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나눔바른고딕"/>
                <a:ea typeface="나눔바른고딕"/>
              </a:rPr>
              <a:t>개발호</a:t>
            </a:r>
            <a:endParaRPr xmlns:mc="http://schemas.openxmlformats.org/markup-compatibility/2006" xmlns:hp="http://schemas.haansoft.com/office/presentation/8.0" lang="ko-KR" altLang="en-US" sz="5400" b="1" mc:Ignorable="hp" hp:hslEmbossed="0"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latin typeface="나눔바른고딕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61720" y="857250"/>
            <a:ext cx="2955925" cy="902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xmlns:mc="http://schemas.openxmlformats.org/markup-compatibility/2006" xmlns:hp="http://schemas.haansoft.com/office/presentation/8.0" lang="ko-KR" altLang="en-US" sz="5400" b="1" mc:Ignorable="hp" hp:hslEmbossed="0"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나눔바른고딕"/>
                <a:ea typeface="나눔바른고딕"/>
              </a:rPr>
              <a:t>개발화</a:t>
            </a:r>
            <a:endParaRPr xmlns:mc="http://schemas.openxmlformats.org/markup-compatibility/2006" xmlns:hp="http://schemas.haansoft.com/office/presentation/8.0" lang="ko-KR" altLang="en-US" sz="5400" b="1" mc:Ignorable="hp" hp:hslEmbossed="0"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latin typeface="나눔바른고딕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061720" y="857250"/>
            <a:ext cx="2955925" cy="902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xmlns:mc="http://schemas.openxmlformats.org/markup-compatibility/2006" xmlns:hp="http://schemas.haansoft.com/office/presentation/8.0" lang="ko-KR" altLang="en-US" sz="5400" b="1" mc:Ignorable="hp" hp:hslEmbossed="0"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나눔바른고딕"/>
                <a:ea typeface="나눔바른고딕"/>
              </a:rPr>
              <a:t>개발환</a:t>
            </a:r>
            <a:endParaRPr xmlns:mc="http://schemas.openxmlformats.org/markup-compatibility/2006" xmlns:hp="http://schemas.haansoft.com/office/presentation/8.0" lang="ko-KR" altLang="en-US" sz="5400" b="1" mc:Ignorable="hp" hp:hslEmbossed="0"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latin typeface="나눔바른고딕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061720" y="857250"/>
            <a:ext cx="2955925" cy="902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xmlns:mc="http://schemas.openxmlformats.org/markup-compatibility/2006" xmlns:hp="http://schemas.haansoft.com/office/presentation/8.0" lang="ko-KR" altLang="en-US" sz="5400" b="1" mc:Ignorable="hp" hp:hslEmbossed="0"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나눔바른고딕"/>
                <a:ea typeface="나눔바른고딕"/>
              </a:rPr>
              <a:t>개발환ㄱ</a:t>
            </a:r>
            <a:endParaRPr xmlns:mc="http://schemas.openxmlformats.org/markup-compatibility/2006" xmlns:hp="http://schemas.haansoft.com/office/presentation/8.0" lang="ko-KR" altLang="en-US" sz="5400" b="1" mc:Ignorable="hp" hp:hslEmbossed="0"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latin typeface="나눔바른고딕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061720" y="857250"/>
            <a:ext cx="2955925" cy="902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xmlns:mc="http://schemas.openxmlformats.org/markup-compatibility/2006" xmlns:hp="http://schemas.haansoft.com/office/presentation/8.0" lang="ko-KR" altLang="en-US" sz="5400" b="1" mc:Ignorable="hp" hp:hslEmbossed="0"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나눔바른고딕"/>
                <a:ea typeface="나눔바른고딕"/>
              </a:rPr>
              <a:t>개발환겨</a:t>
            </a:r>
            <a:endParaRPr xmlns:mc="http://schemas.openxmlformats.org/markup-compatibility/2006" xmlns:hp="http://schemas.haansoft.com/office/presentation/8.0" lang="ko-KR" altLang="en-US" sz="5400" b="1" mc:Ignorable="hp" hp:hslEmbossed="0"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latin typeface="나눔바른고딕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061720" y="857250"/>
            <a:ext cx="2955925" cy="902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xmlns:mc="http://schemas.openxmlformats.org/markup-compatibility/2006" xmlns:hp="http://schemas.haansoft.com/office/presentation/8.0" lang="ko-KR" altLang="en-US" sz="5400" b="1" mc:Ignorable="hp" hp:hslEmbossed="0">
                <a:effectLst>
                  <a:outerShdw blurRad="38100" dist="38100" dir="2700000" algn="tl">
                    <a:srgbClr val="000000">
                      <a:alpha val="43140"/>
                    </a:srgbClr>
                  </a:outerShdw>
                </a:effectLst>
                <a:latin typeface="나눔바른고딕"/>
                <a:ea typeface="나눔바른고딕"/>
              </a:rPr>
              <a:t>개발환경</a:t>
            </a:r>
            <a:endParaRPr xmlns:mc="http://schemas.openxmlformats.org/markup-compatibility/2006" xmlns:hp="http://schemas.haansoft.com/office/presentation/8.0" lang="ko-KR" altLang="en-US" sz="5400" b="1" mc:Ignorable="hp" hp:hslEmbossed="0">
              <a:effectLst>
                <a:outerShdw blurRad="38100" dist="38100" dir="2700000" algn="tl">
                  <a:srgbClr val="000000">
                    <a:alpha val="43140"/>
                  </a:srgbClr>
                </a:outerShdw>
              </a:effectLst>
              <a:latin typeface="나눔바른고딕"/>
            </a:endParaRPr>
          </a:p>
        </p:txBody>
      </p:sp>
      <p:graphicFrame>
        <p:nvGraphicFramePr>
          <p:cNvPr id="7" name="내용 개체 틀 6"/>
          <p:cNvGraphicFramePr>
            <a:graphicFrameLocks noGrp="1"/>
          </p:cNvGraphicFramePr>
          <p:nvPr>
            <p:ph idx="1"/>
          </p:nvPr>
        </p:nvGraphicFramePr>
        <p:xfrm>
          <a:off x="761708" y="2276872"/>
          <a:ext cx="10833831" cy="3542641"/>
        </p:xfrm>
        <a:graphic>
          <a:graphicData uri="http://schemas.openxmlformats.org/drawingml/2006/table">
            <a:tbl>
              <a:tblGrid>
                <a:gridCol w="5416868"/>
                <a:gridCol w="5416963"/>
              </a:tblGrid>
              <a:tr h="928619">
                <a:tc>
                  <a:txBody>
                    <a:bodyPr vert="horz" lIns="90011" tIns="46768" rIns="90011" bIns="46768" anchor="t" anchorCtr="0"/>
                    <a:p>
                      <a:pPr algn="ctr">
                        <a:defRPr/>
                      </a:pPr>
                      <a:r>
                        <a:rPr lang="en-US" sz="6000" b="1">
                          <a:solidFill>
                            <a:schemeClr val="bg1"/>
                          </a:solidFill>
                          <a:effectLst/>
                          <a:latin typeface="Arial"/>
                        </a:rPr>
                        <a:t>Java</a:t>
                      </a:r>
                      <a:endParaRPr lang="en-US" sz="6000" b="1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90011" marR="90011" marT="46768" marB="4676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 vert="horz" lIns="90011" tIns="46768" rIns="90011" bIns="46768" anchor="t" anchorCtr="0"/>
                    <a:p>
                      <a:pPr algn="ctr">
                        <a:defRPr/>
                      </a:pPr>
                      <a:r>
                        <a:rPr lang="en-US" sz="6000" b="1">
                          <a:solidFill>
                            <a:schemeClr val="bg1"/>
                          </a:solidFill>
                          <a:effectLst/>
                          <a:latin typeface="Arial"/>
                        </a:rPr>
                        <a:t>JDK 1.8</a:t>
                      </a:r>
                      <a:endParaRPr lang="en-US" sz="6000" b="1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90011" marR="90011" marT="46768" marB="4676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rgbClr val="00b050"/>
                    </a:solidFill>
                  </a:tcPr>
                </a:tc>
              </a:tr>
              <a:tr h="1221969">
                <a:tc>
                  <a:txBody>
                    <a:bodyPr vert="horz" lIns="90011" tIns="46768" rIns="90011" bIns="46768" anchor="t" anchorCtr="0"/>
                    <a:p>
                      <a:pPr algn="ctr">
                        <a:defRPr/>
                      </a:pPr>
                      <a:r>
                        <a:rPr lang="en-US" sz="6000" b="1"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Oracle</a:t>
                      </a:r>
                      <a:endParaRPr lang="en-US" sz="6000" b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90011" marR="90011" marT="46768" marB="4676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 vert="horz" lIns="90011" tIns="46768" rIns="90011" bIns="46768" anchor="t" anchorCtr="0"/>
                    <a:p>
                      <a:pPr algn="ctr">
                        <a:defRPr/>
                      </a:pPr>
                      <a:r>
                        <a:rPr lang="en-US" altLang="ko-KR" sz="6000" b="1">
                          <a:solidFill>
                            <a:schemeClr val="tx1"/>
                          </a:solidFill>
                          <a:effectLst/>
                          <a:latin typeface="Arial"/>
                        </a:rPr>
                        <a:t>11.2.0</a:t>
                      </a:r>
                      <a:endParaRPr lang="ko-KR" altLang="en-US" sz="6000" b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90011" marR="90011" marT="46768" marB="4676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1221969">
                <a:tc>
                  <a:txBody>
                    <a:bodyPr vert="horz" lIns="90011" tIns="46768" rIns="90011" bIns="46768" anchor="t" anchorCtr="0"/>
                    <a:p>
                      <a:pPr algn="ctr">
                        <a:defRPr/>
                      </a:pPr>
                      <a:r>
                        <a:rPr lang="en-US" sz="6000" b="1">
                          <a:solidFill>
                            <a:schemeClr val="tx1"/>
                          </a:solidFill>
                          <a:effectLst/>
                        </a:rPr>
                        <a:t>IconImage</a:t>
                      </a:r>
                      <a:endParaRPr lang="en-US" sz="6000" b="1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90011" marR="90011" marT="46768" marB="4676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 vert="horz" lIns="90011" tIns="46768" rIns="90011" bIns="46768" anchor="t" anchorCtr="0"/>
                    <a:p>
                      <a:pPr algn="ctr">
                        <a:defRPr/>
                      </a:pPr>
                      <a:r>
                        <a:rPr lang="ko-KR" altLang="en-US" sz="4000" b="1">
                          <a:solidFill>
                            <a:schemeClr val="tx1"/>
                          </a:solidFill>
                          <a:effectLst/>
                        </a:rPr>
                        <a:t>자체제작 </a:t>
                      </a:r>
                      <a:r>
                        <a:rPr lang="en-US" altLang="ko-KR" sz="4000" b="1">
                          <a:solidFill>
                            <a:schemeClr val="tx1"/>
                          </a:solidFill>
                          <a:effectLst/>
                        </a:rPr>
                        <a:t>&amp;</a:t>
                      </a:r>
                      <a:endParaRPr lang="en-US" altLang="ko-KR" sz="4000" b="1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>
                        <a:defRPr/>
                      </a:pPr>
                      <a:r>
                        <a:rPr lang="en-US" sz="4000" b="1">
                          <a:solidFill>
                            <a:schemeClr val="tx1"/>
                          </a:solidFill>
                          <a:effectLst/>
                        </a:rPr>
                        <a:t>FlatIcon</a:t>
                      </a:r>
                      <a:endParaRPr lang="en-US" sz="4000" b="1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L="90011" marR="90011" marT="46768" marB="46768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3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4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5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6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7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8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9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1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11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2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3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4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5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6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7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8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9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2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21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22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401"/>
                            </p:stCondLst>
                            <p:childTnLst>
                              <p:par>
                                <p:cTn id="52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4" grpId="1"/>
      <p:bldP spid="15" grpId="2"/>
      <p:bldP spid="16" grpId="3"/>
      <p:bldP spid="17" grpId="4"/>
      <p:bldP spid="18" grpId="5"/>
      <p:bldP spid="20" grpId="6"/>
      <p:bldP spid="21" grpId="7"/>
      <p:bldP spid="22" grpId="8"/>
      <p:bldP spid="26" grpId="9"/>
      <p:bldP spid="27" grpId="10"/>
      <p:bldP spid="28" grpId="11"/>
      <p:bldP spid="4" grpId="12"/>
      <p:bldP spid="14" grpId="13"/>
      <p:bldP spid="15" grpId="14"/>
      <p:bldP spid="16" grpId="15"/>
      <p:bldP spid="17" grpId="16"/>
      <p:bldP spid="18" grpId="17"/>
      <p:bldP spid="20" grpId="18"/>
      <p:bldP spid="21" grpId="19"/>
      <p:bldP spid="22" grpId="20"/>
      <p:bldP spid="26" grpId="21"/>
      <p:bldP spid="27" grpId="22"/>
    </p:bldLst>
  </p:timing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 rot="0">
            <a:off x="734060" y="188595"/>
            <a:ext cx="10724515" cy="1075055"/>
            <a:chOff x="734060" y="188595"/>
            <a:chExt cx="10724515" cy="1075055"/>
          </a:xfrm>
        </p:grpSpPr>
        <p:sp>
          <p:nvSpPr>
            <p:cNvPr id="5" name="직사각형 4"/>
            <p:cNvSpPr/>
            <p:nvPr/>
          </p:nvSpPr>
          <p:spPr>
            <a:xfrm>
              <a:off x="8822690" y="191135"/>
              <a:ext cx="2606040" cy="1037590"/>
            </a:xfrm>
            <a:prstGeom prst="rect">
              <a:avLst/>
            </a:prstGeom>
            <a:solidFill>
              <a:srgbClr val="00b050"/>
            </a:solidFill>
            <a:ln w="12700" cap="flat" cmpd="sng">
              <a:solidFill>
                <a:srgbClr val="00b050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r>
                <a:rPr lang="en-US" altLang="ko-KR" sz="3600" b="0" cap="none">
                  <a:latin typeface="맑은 고딕"/>
                  <a:ea typeface="맑은 고딕"/>
                </a:rPr>
                <a:t>검      색</a:t>
              </a:r>
              <a:endParaRPr lang="ko-KR" altLang="en-US" sz="3600" b="0" cap="none">
                <a:latin typeface="맑은 고딕"/>
                <a:ea typeface="맑은 고딕"/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734060" y="188595"/>
              <a:ext cx="10725150" cy="1075690"/>
            </a:xfrm>
            <a:prstGeom prst="rect">
              <a:avLst/>
            </a:prstGeom>
            <a:noFill/>
            <a:ln w="57150" cap="flat" cmpd="sng">
              <a:solidFill>
                <a:srgbClr val="00b050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eaLnBrk="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  <a:defRPr/>
              </a:pPr>
              <a:endParaRPr lang="ko-KR" altLang="en-US" sz="1800" b="0" cap="none">
                <a:latin typeface="맑은 고딕"/>
                <a:ea typeface="맑은 고딕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872490" y="265429"/>
            <a:ext cx="533400" cy="904241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ko-KR" sz="5400" b="1" cap="none">
                <a:latin typeface="나눔고딕"/>
                <a:ea typeface="나눔고딕"/>
              </a:rPr>
              <a:t>F</a:t>
            </a:r>
            <a:endParaRPr lang="ko-KR" altLang="en-US" sz="5400" b="1" cap="none">
              <a:latin typeface="나눔고딕"/>
              <a:ea typeface="나눔고딕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66140" y="266700"/>
            <a:ext cx="859790" cy="902970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ko-KR" sz="5400" b="1" cap="none">
                <a:latin typeface="나눔고딕"/>
                <a:ea typeface="나눔고딕"/>
              </a:rPr>
              <a:t>FL</a:t>
            </a:r>
            <a:endParaRPr lang="ko-KR" altLang="en-US" sz="5400" b="1" cap="none">
              <a:latin typeface="나눔고딕"/>
              <a:ea typeface="나눔고딕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71855" y="266065"/>
            <a:ext cx="1391920" cy="903605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ko-KR" sz="5400" b="1" cap="none">
                <a:latin typeface="나눔고딕"/>
                <a:ea typeface="나눔고딕"/>
              </a:rPr>
              <a:t>FLO</a:t>
            </a:r>
            <a:endParaRPr lang="ko-KR" altLang="en-US" sz="5400" b="1" cap="none">
              <a:latin typeface="나눔고딕"/>
              <a:ea typeface="나눔고딕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72490" y="266065"/>
            <a:ext cx="2076450" cy="903605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ko-KR" sz="5400" b="1" cap="none">
                <a:latin typeface="나눔고딕"/>
                <a:ea typeface="나눔고딕"/>
              </a:rPr>
              <a:t>FLOW</a:t>
            </a:r>
            <a:endParaRPr lang="ko-KR" altLang="en-US" sz="5400" b="1" cap="none">
              <a:latin typeface="나눔고딕"/>
              <a:ea typeface="나눔고딕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66140" y="262890"/>
            <a:ext cx="2530475" cy="906780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ko-KR" sz="5400" b="1" cap="none">
                <a:latin typeface="나눔고딕"/>
                <a:ea typeface="나눔고딕"/>
              </a:rPr>
              <a:t>FLOWC</a:t>
            </a:r>
            <a:endParaRPr lang="ko-KR" altLang="en-US" sz="5400" b="1" cap="none">
              <a:latin typeface="나눔고딕"/>
              <a:ea typeface="나눔고딕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69315" y="260985"/>
            <a:ext cx="3013075" cy="908685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ko-KR" sz="5400" b="1" cap="none">
                <a:latin typeface="나눔고딕"/>
                <a:ea typeface="나눔고딕"/>
              </a:rPr>
              <a:t>FLOWCH</a:t>
            </a:r>
            <a:endParaRPr lang="ko-KR" altLang="en-US" sz="5400" b="1" cap="none">
              <a:latin typeface="나눔고딕"/>
              <a:ea typeface="나눔고딕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66140" y="265429"/>
            <a:ext cx="3502025" cy="904241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ko-KR" sz="5400" b="1" cap="none">
                <a:latin typeface="나눔고딕"/>
                <a:ea typeface="나눔고딕"/>
              </a:rPr>
              <a:t>FLOWCHA</a:t>
            </a:r>
            <a:endParaRPr lang="ko-KR" altLang="en-US" sz="5400" b="1" cap="none">
              <a:latin typeface="나눔고딕"/>
              <a:ea typeface="나눔고딕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68680" y="262890"/>
            <a:ext cx="3918585" cy="906780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ko-KR" sz="5400" b="1" cap="none">
                <a:latin typeface="나눔고딕"/>
                <a:ea typeface="나눔고딕"/>
              </a:rPr>
              <a:t>FLOWCHAR</a:t>
            </a:r>
            <a:endParaRPr lang="ko-KR" altLang="en-US" sz="5400" b="1" cap="none">
              <a:latin typeface="나눔고딕"/>
              <a:ea typeface="나눔고딕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66775" y="267970"/>
            <a:ext cx="4291965" cy="901700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defTabSz="914400" eaLnBrk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ko-KR" sz="5400" b="1" cap="none">
                <a:latin typeface="나눔고딕"/>
                <a:ea typeface="나눔고딕"/>
              </a:rPr>
              <a:t>FLOWCHART</a:t>
            </a:r>
            <a:endParaRPr lang="ko-KR" altLang="en-US" sz="5400" b="1" cap="none">
              <a:latin typeface="나눔고딕"/>
              <a:ea typeface="나눔고딕"/>
            </a:endParaRPr>
          </a:p>
        </p:txBody>
      </p:sp>
      <p:sp>
        <p:nvSpPr>
          <p:cNvPr id="16" name="도형 15"/>
          <p:cNvSpPr/>
          <p:nvPr/>
        </p:nvSpPr>
        <p:spPr>
          <a:xfrm>
            <a:off x="719455" y="1407795"/>
            <a:ext cx="10763885" cy="5228590"/>
          </a:xfrm>
          <a:prstGeom prst="rect">
            <a:avLst/>
          </a:prstGeom>
          <a:ln w="76200" cap="flat" cmpd="sng">
            <a:solidFill>
              <a:srgbClr val="00b050">
                <a:alpha val="100000"/>
              </a:srgbClr>
            </a:solidFill>
            <a:prstDash val="solid"/>
            <a:miter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endParaRPr lang="ko-KR" altLang="en-US" sz="1800" b="0" cap="none">
              <a:latin typeface="맑은 고딕"/>
              <a:ea typeface="맑은 고딕"/>
            </a:endParaRPr>
          </a:p>
        </p:txBody>
      </p:sp>
      <p:pic>
        <p:nvPicPr>
          <p:cNvPr id="25" name="">
            <a:hlinkClick r:id="rId2" action="ppaction://hlinkfile"/>
          </p:cNvPr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82538" y="1529852"/>
            <a:ext cx="2962473" cy="2492238"/>
          </a:xfrm>
          <a:prstGeom prst="rect">
            <a:avLst/>
          </a:prstGeom>
        </p:spPr>
      </p:pic>
      <p:pic>
        <p:nvPicPr>
          <p:cNvPr id="26" name="">
            <a:hlinkClick r:id="rId4" action="ppaction://hlinkfile"/>
          </p:cNvPr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833656" y="4022090"/>
            <a:ext cx="2911355" cy="2420888"/>
          </a:xfrm>
          <a:prstGeom prst="rect">
            <a:avLst/>
          </a:prstGeom>
        </p:spPr>
      </p:pic>
      <p:pic>
        <p:nvPicPr>
          <p:cNvPr id="27" name="">
            <a:hlinkClick r:id="rId6" action="ppaction://hlinkfile"/>
          </p:cNvPr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3745011" y="1529852"/>
            <a:ext cx="2670249" cy="2492238"/>
          </a:xfrm>
          <a:prstGeom prst="rect">
            <a:avLst/>
          </a:prstGeom>
        </p:spPr>
      </p:pic>
      <p:pic>
        <p:nvPicPr>
          <p:cNvPr id="28" name="">
            <a:hlinkClick r:id="rId8" action="ppaction://hlinkfile"/>
          </p:cNvPr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3882390" y="4166107"/>
            <a:ext cx="2532871" cy="2276871"/>
          </a:xfrm>
          <a:prstGeom prst="rect">
            <a:avLst/>
          </a:prstGeom>
        </p:spPr>
      </p:pic>
      <p:pic>
        <p:nvPicPr>
          <p:cNvPr id="29" name="">
            <a:hlinkClick r:id="rId10" action="ppaction://hlinkfile"/>
          </p:cNvPr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6640290" y="1529852"/>
            <a:ext cx="2480046" cy="2492238"/>
          </a:xfrm>
          <a:prstGeom prst="rect">
            <a:avLst/>
          </a:prstGeom>
        </p:spPr>
      </p:pic>
      <p:pic>
        <p:nvPicPr>
          <p:cNvPr id="30" name="">
            <a:hlinkClick r:id="rId12" action="ppaction://hlinkfile"/>
          </p:cNvPr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x="6824690" y="3914078"/>
            <a:ext cx="2111245" cy="2636912"/>
          </a:xfrm>
          <a:prstGeom prst="rect">
            <a:avLst/>
          </a:prstGeom>
        </p:spPr>
      </p:pic>
      <p:pic>
        <p:nvPicPr>
          <p:cNvPr id="31" name="">
            <a:hlinkClick r:id="rId14" action="ppaction://hlinkfile"/>
          </p:cNvPr>
          <p:cNvPicPr>
            <a:picLocks noChangeAspect="1"/>
          </p:cNvPicPr>
          <p:nvPr/>
        </p:nvPicPr>
        <p:blipFill rotWithShape="1">
          <a:blip r:embed="rId15"/>
          <a:stretch>
            <a:fillRect/>
          </a:stretch>
        </p:blipFill>
        <p:spPr>
          <a:xfrm>
            <a:off x="9120336" y="1529852"/>
            <a:ext cx="2160240" cy="2367528"/>
          </a:xfrm>
          <a:prstGeom prst="rect">
            <a:avLst/>
          </a:prstGeom>
        </p:spPr>
      </p:pic>
      <p:pic>
        <p:nvPicPr>
          <p:cNvPr id="32" name="">
            <a:hlinkClick r:id="rId16" action="ppaction://hlinkfile"/>
          </p:cNvPr>
          <p:cNvPicPr>
            <a:picLocks noChangeAspect="1"/>
          </p:cNvPicPr>
          <p:nvPr/>
        </p:nvPicPr>
        <p:blipFill rotWithShape="1">
          <a:blip r:embed="rId17"/>
          <a:stretch>
            <a:fillRect/>
          </a:stretch>
        </p:blipFill>
        <p:spPr>
          <a:xfrm>
            <a:off x="9120336" y="4166106"/>
            <a:ext cx="2160240" cy="227687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200"/>
                            </p:stCondLst>
                            <p:childTnLst>
                              <p:par>
                                <p:cTn id="12" presetID="1" presetClass="entr" presetSubtype="0" fill="hold" grpId="1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2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3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4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5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6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7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8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9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xit" presetSubtype="0" fill="hold" grpId="1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xit" presetSubtype="0" fill="hold" grpId="1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xit" presetSubtype="0" fill="hold" grpId="12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grpId="13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xit" presetSubtype="0" fill="hold" grpId="14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xit" presetSubtype="0" fill="hold" grpId="15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xit" presetSubtype="0" fill="hold" grpId="16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xit" presetSubtype="0" fill="hold" grpId="17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18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" grpId="1" animBg="1"/>
      <p:bldP spid="8" grpId="2" animBg="1"/>
      <p:bldP spid="9" grpId="3" animBg="1"/>
      <p:bldP spid="10" grpId="4" animBg="1"/>
      <p:bldP spid="11" grpId="5" animBg="1"/>
      <p:bldP spid="12" grpId="6" animBg="1"/>
      <p:bldP spid="13" grpId="7" animBg="1"/>
      <p:bldP spid="14" grpId="8" animBg="1"/>
      <p:bldP spid="15" grpId="9" animBg="1"/>
      <p:bldP spid="3" grpId="10" animBg="1"/>
      <p:bldP spid="8" grpId="11" animBg="1"/>
      <p:bldP spid="9" grpId="12" animBg="1"/>
      <p:bldP spid="10" grpId="13" animBg="1"/>
      <p:bldP spid="11" grpId="14" animBg="1"/>
      <p:bldP spid="12" grpId="15" animBg="1"/>
      <p:bldP spid="13" grpId="16" animBg="1"/>
      <p:bldP spid="14" grpId="17" animBg="1"/>
      <p:bldP spid="16" grpId="18" animBg="1"/>
    </p:bldLst>
  </p:timing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 rot="0">
            <a:off x="551384" y="404664"/>
            <a:ext cx="10724515" cy="1075055"/>
            <a:chOff x="734060" y="188595"/>
            <a:chExt cx="10724515" cy="1075055"/>
          </a:xfrm>
        </p:grpSpPr>
        <p:sp>
          <p:nvSpPr>
            <p:cNvPr id="5" name="직사각형 4"/>
            <p:cNvSpPr/>
            <p:nvPr/>
          </p:nvSpPr>
          <p:spPr>
            <a:xfrm>
              <a:off x="8822690" y="191135"/>
              <a:ext cx="2605405" cy="1036955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 sz="3600"/>
                <a:t>검      색</a:t>
              </a:r>
              <a:endParaRPr lang="ko-KR" altLang="en-US" sz="3600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734060" y="188595"/>
              <a:ext cx="10724515" cy="1075055"/>
            </a:xfrm>
            <a:prstGeom prst="rect">
              <a:avLst/>
            </a:prstGeom>
            <a:noFill/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845204" y="442085"/>
            <a:ext cx="7500990" cy="9085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5400">
                <a:latin typeface="+mj-lt"/>
              </a:rPr>
              <a:t>CLASSDIAGRAM</a:t>
            </a:r>
            <a:endParaRPr lang="ko-KR" altLang="en-US" sz="5400"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45204" y="442085"/>
            <a:ext cx="7500990" cy="9085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5400">
                <a:latin typeface="+mj-lt"/>
              </a:rPr>
              <a:t>C</a:t>
            </a:r>
            <a:endParaRPr lang="ko-KR" altLang="en-US" sz="5400">
              <a:latin typeface="+mj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45204" y="442085"/>
            <a:ext cx="7500990" cy="9085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5400">
                <a:latin typeface="+mj-lt"/>
              </a:rPr>
              <a:t>CL</a:t>
            </a:r>
            <a:endParaRPr lang="ko-KR" altLang="en-US" sz="5400">
              <a:latin typeface="+mj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45204" y="442085"/>
            <a:ext cx="7500990" cy="9085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5400">
                <a:latin typeface="+mj-lt"/>
              </a:rPr>
              <a:t>CLA</a:t>
            </a:r>
            <a:endParaRPr lang="ko-KR" altLang="en-US" sz="5400">
              <a:latin typeface="+mj-l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45204" y="442085"/>
            <a:ext cx="7500990" cy="9085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5400">
                <a:latin typeface="+mj-lt"/>
              </a:rPr>
              <a:t>CLAS</a:t>
            </a:r>
            <a:endParaRPr lang="ko-KR" altLang="en-US" sz="5400">
              <a:latin typeface="+mj-l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45204" y="442085"/>
            <a:ext cx="7500990" cy="9085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5400">
                <a:latin typeface="+mj-lt"/>
              </a:rPr>
              <a:t>CLASS</a:t>
            </a:r>
            <a:endParaRPr lang="ko-KR" altLang="en-US" sz="5400">
              <a:latin typeface="+mj-l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45204" y="442085"/>
            <a:ext cx="7500990" cy="9085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5400">
                <a:latin typeface="+mj-lt"/>
              </a:rPr>
              <a:t>CLASSD</a:t>
            </a:r>
            <a:endParaRPr lang="ko-KR" altLang="en-US" sz="5400">
              <a:latin typeface="+mj-l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45204" y="442085"/>
            <a:ext cx="7500990" cy="9085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5400">
                <a:latin typeface="+mj-lt"/>
              </a:rPr>
              <a:t>CLASSDI</a:t>
            </a:r>
            <a:endParaRPr lang="ko-KR" altLang="en-US" sz="5400">
              <a:latin typeface="+mj-lt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45204" y="442085"/>
            <a:ext cx="7500990" cy="9085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5400">
                <a:latin typeface="+mj-lt"/>
              </a:rPr>
              <a:t>CLASSDIA</a:t>
            </a:r>
            <a:endParaRPr lang="ko-KR" altLang="en-US" sz="5400">
              <a:latin typeface="+mj-lt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45204" y="442085"/>
            <a:ext cx="7500990" cy="9085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5400">
                <a:latin typeface="+mj-lt"/>
              </a:rPr>
              <a:t>CLASSDIAG</a:t>
            </a:r>
            <a:endParaRPr lang="ko-KR" altLang="en-US" sz="5400">
              <a:latin typeface="+mj-lt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45204" y="442085"/>
            <a:ext cx="7500990" cy="9085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5400">
                <a:latin typeface="+mj-lt"/>
              </a:rPr>
              <a:t>CLASSDIAGR</a:t>
            </a:r>
            <a:endParaRPr lang="ko-KR" altLang="en-US" sz="5400">
              <a:latin typeface="+mj-lt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45204" y="442085"/>
            <a:ext cx="7500990" cy="9085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5400">
                <a:latin typeface="+mj-lt"/>
              </a:rPr>
              <a:t>CLASSDIAGRA</a:t>
            </a:r>
            <a:endParaRPr lang="ko-KR" altLang="en-US" sz="5400">
              <a:latin typeface="+mj-lt"/>
            </a:endParaRPr>
          </a:p>
        </p:txBody>
      </p:sp>
      <p:grpSp>
        <p:nvGrpSpPr>
          <p:cNvPr id="22" name=""/>
          <p:cNvGrpSpPr/>
          <p:nvPr/>
        </p:nvGrpSpPr>
        <p:grpSpPr>
          <a:xfrm rot="0">
            <a:off x="586309" y="1772816"/>
            <a:ext cx="10724515" cy="4773930"/>
            <a:chOff x="586309" y="1772816"/>
            <a:chExt cx="10724515" cy="4773930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586309" y="1772816"/>
              <a:ext cx="10724515" cy="4773930"/>
            </a:xfrm>
            <a:prstGeom prst="rect">
              <a:avLst/>
            </a:prstGeom>
            <a:ln w="63500">
              <a:solidFill>
                <a:srgbClr val="00b050"/>
              </a:solidFill>
            </a:ln>
          </p:spPr>
        </p:pic>
        <p:sp>
          <p:nvSpPr>
            <p:cNvPr id="21" name=""/>
            <p:cNvSpPr txBox="1"/>
            <p:nvPr/>
          </p:nvSpPr>
          <p:spPr>
            <a:xfrm>
              <a:off x="5375920" y="1916832"/>
              <a:ext cx="2304256" cy="432048"/>
            </a:xfrm>
            <a:prstGeom prst="rect">
              <a:avLst/>
            </a:prstGeom>
            <a:solidFill>
              <a:schemeClr val="lt1"/>
            </a:solidFill>
          </p:spPr>
          <p:txBody>
            <a:bodyPr wrap="square">
              <a:spAutoFit/>
            </a:bodyPr>
            <a:p>
              <a:pPr>
                <a:defRPr/>
              </a:pPr>
              <a:endParaRPr lang="ko-KR" altLang="en-US"/>
            </a:p>
          </p:txBody>
        </p:sp>
      </p:grpSp>
      <p:pic>
        <p:nvPicPr>
          <p:cNvPr id="7" name="내용 개체 틀 6" descr="C:/Users/it/AppData/Roaming/PolarisOffice/ETemp/4944_6346768/fImage78936732641.jpeg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/>
          <a:stretch>
            <a:fillRect/>
          </a:stretch>
        </p:blipFill>
        <p:spPr>
          <a:xfrm>
            <a:off x="568846" y="1772816"/>
            <a:ext cx="10759440" cy="4773930"/>
          </a:xfrm>
          <a:prstGeom prst="rect">
            <a:avLst/>
          </a:prstGeom>
          <a:noFill/>
          <a:ln w="57150" cap="flat" cmpd="sng">
            <a:solidFill>
              <a:srgbClr val="00b050">
                <a:alpha val="100000"/>
              </a:srgbClr>
            </a:solidFill>
            <a:prstDash val="solid"/>
            <a:round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2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3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4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5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6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7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8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1"/>
                            </p:stCondLst>
                            <p:childTnLst>
                              <p:par>
                                <p:cTn id="27" presetID="1" presetClass="entr" presetSubtype="0" fill="hold" grpId="9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102"/>
                            </p:stCondLst>
                            <p:childTnLst>
                              <p:par>
                                <p:cTn id="30" presetID="1" presetClass="entr" presetSubtype="0" fill="hold" grpId="1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1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303"/>
                            </p:stCondLst>
                            <p:childTnLst>
                              <p:par>
                                <p:cTn id="35" presetID="1" presetClass="entr" presetSubtype="0" fill="hold" grpId="12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3" nodeType="click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4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5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6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7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8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9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2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21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22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23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6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1"/>
      <p:bldP spid="11" grpId="2"/>
      <p:bldP spid="12" grpId="3"/>
      <p:bldP spid="13" grpId="4"/>
      <p:bldP spid="14" grpId="5"/>
      <p:bldP spid="15" grpId="6"/>
      <p:bldP spid="16" grpId="7"/>
      <p:bldP spid="17" grpId="8"/>
      <p:bldP spid="18" grpId="9"/>
      <p:bldP spid="19" grpId="10"/>
      <p:bldP spid="20" grpId="11"/>
      <p:bldP spid="8" grpId="12"/>
      <p:bldP spid="10" grpId="13"/>
      <p:bldP spid="11" grpId="14"/>
      <p:bldP spid="12" grpId="15"/>
      <p:bldP spid="13" grpId="16"/>
      <p:bldP spid="14" grpId="17"/>
      <p:bldP spid="15" grpId="18"/>
      <p:bldP spid="16" grpId="19"/>
      <p:bldP spid="17" grpId="20"/>
      <p:bldP spid="18" grpId="21"/>
      <p:bldP spid="19" grpId="22"/>
      <p:bldP spid="20" grpId="23"/>
    </p:bldLst>
  </p:timing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 rot="0">
            <a:off x="551384" y="404664"/>
            <a:ext cx="10724515" cy="1075055"/>
            <a:chOff x="734060" y="188595"/>
            <a:chExt cx="10724515" cy="1075055"/>
          </a:xfrm>
        </p:grpSpPr>
        <p:sp>
          <p:nvSpPr>
            <p:cNvPr id="7" name="직사각형 6"/>
            <p:cNvSpPr/>
            <p:nvPr/>
          </p:nvSpPr>
          <p:spPr>
            <a:xfrm>
              <a:off x="8822690" y="191135"/>
              <a:ext cx="2605405" cy="1036955"/>
            </a:xfrm>
            <a:prstGeom prst="rect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 sz="3600"/>
                <a:t>검      색</a:t>
              </a:r>
              <a:endParaRPr lang="ko-KR" altLang="en-US" sz="3600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734060" y="188595"/>
              <a:ext cx="10724515" cy="1075055"/>
            </a:xfrm>
            <a:prstGeom prst="rect">
              <a:avLst/>
            </a:prstGeom>
            <a:noFill/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551384" y="412678"/>
            <a:ext cx="2502331" cy="90939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>
              <a:defRPr/>
            </a:pPr>
            <a:r>
              <a:rPr xmlns:mc="http://schemas.openxmlformats.org/markup-compatibility/2006" xmlns:hp="http://schemas.haansoft.com/office/presentation/8.0" lang="en-US" altLang="ko-KR" sz="5400" b="1" cap="none" spc="0" mc:Ignorable="hp" hp:hslEmbossed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DB</a:t>
            </a:r>
            <a:r>
              <a:rPr xmlns:mc="http://schemas.openxmlformats.org/markup-compatibility/2006" xmlns:hp="http://schemas.haansoft.com/office/presentation/8.0" lang="ko-KR" altLang="en-US" sz="5400" b="1" cap="none" spc="0" mc:Ignorable="hp" hp:hslEmbossed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설계</a:t>
            </a:r>
            <a:endParaRPr xmlns:mc="http://schemas.openxmlformats.org/markup-compatibility/2006" xmlns:hp="http://schemas.haansoft.com/office/presentation/8.0" lang="en-US" altLang="ko-KR" sz="5400" b="1" cap="none" spc="0" mc:Ignorable="hp" hp:hslEmbossed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20417" y="116632"/>
            <a:ext cx="10729192" cy="6552728"/>
          </a:xfrm>
          <a:prstGeom prst="rect">
            <a:avLst/>
          </a:prstGeom>
          <a:noFill/>
          <a:ln w="60325">
            <a:solidFill>
              <a:srgbClr val="00b050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1153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1"/>
      <p:bldP spid="10" grpId="2"/>
    </p:bldLst>
  </p:timing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오피스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0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20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436</ep:Words>
  <ep:PresentationFormat>와이드스크린</ep:PresentationFormat>
  <ep:Paragraphs>215</ep:Paragraphs>
  <ep:Slides>32</ep:Slides>
  <ep:Notes>19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ep:HeadingPairs>
  <ep:TitlesOfParts>
    <vt:vector size="33" baseType="lpstr">
      <vt:lpstr>오피스 테마</vt:lpstr>
      <vt:lpstr>PowerPoint 프레젠테이션</vt:lpstr>
      <vt:lpstr>PowerPoint 프레젠테이션</vt:lpstr>
      <vt:lpstr>슬라이드 3</vt:lpstr>
      <vt:lpstr>ㄱ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감</vt:lpstr>
      <vt:lpstr>슬라이드 31</vt:lpstr>
      <vt:lpstr>감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hyun</dc:creator>
  <cp:lastModifiedBy>it</cp:lastModifiedBy>
  <dcterms:modified xsi:type="dcterms:W3CDTF">2018-01-04T04:57:39.198</dcterms:modified>
  <cp:revision>73</cp:revision>
  <dc:title>PowerPoint 프레젠테이션</dc:title>
  <cp:version>1000.0000.01</cp:version>
</cp:coreProperties>
</file>